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3"/>
  </p:notesMasterIdLst>
  <p:handoutMasterIdLst>
    <p:handoutMasterId r:id="rId44"/>
  </p:handoutMasterIdLst>
  <p:sldIdLst>
    <p:sldId id="327" r:id="rId2"/>
    <p:sldId id="324" r:id="rId3"/>
    <p:sldId id="328" r:id="rId4"/>
    <p:sldId id="333" r:id="rId5"/>
    <p:sldId id="334" r:id="rId6"/>
    <p:sldId id="335" r:id="rId7"/>
    <p:sldId id="346" r:id="rId8"/>
    <p:sldId id="349" r:id="rId9"/>
    <p:sldId id="348" r:id="rId10"/>
    <p:sldId id="350" r:id="rId11"/>
    <p:sldId id="351" r:id="rId12"/>
    <p:sldId id="322" r:id="rId13"/>
    <p:sldId id="331" r:id="rId14"/>
    <p:sldId id="323" r:id="rId15"/>
    <p:sldId id="330" r:id="rId16"/>
    <p:sldId id="337" r:id="rId17"/>
    <p:sldId id="338" r:id="rId18"/>
    <p:sldId id="274" r:id="rId19"/>
    <p:sldId id="275" r:id="rId20"/>
    <p:sldId id="276" r:id="rId21"/>
    <p:sldId id="318" r:id="rId22"/>
    <p:sldId id="321" r:id="rId23"/>
    <p:sldId id="277" r:id="rId24"/>
    <p:sldId id="320" r:id="rId25"/>
    <p:sldId id="278" r:id="rId26"/>
    <p:sldId id="340" r:id="rId27"/>
    <p:sldId id="341" r:id="rId28"/>
    <p:sldId id="279" r:id="rId29"/>
    <p:sldId id="343" r:id="rId30"/>
    <p:sldId id="280" r:id="rId31"/>
    <p:sldId id="345" r:id="rId32"/>
    <p:sldId id="281" r:id="rId33"/>
    <p:sldId id="282" r:id="rId34"/>
    <p:sldId id="287" r:id="rId35"/>
    <p:sldId id="289" r:id="rId36"/>
    <p:sldId id="290" r:id="rId37"/>
    <p:sldId id="291" r:id="rId38"/>
    <p:sldId id="293" r:id="rId39"/>
    <p:sldId id="294" r:id="rId40"/>
    <p:sldId id="295" r:id="rId41"/>
    <p:sldId id="296"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567FF41-4DDE-4ACC-AB97-E3CA540C0F72}" v="2" dt="2018-10-17T21:20:57.58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048" autoAdjust="0"/>
    <p:restoredTop sz="62222" autoAdjust="0"/>
  </p:normalViewPr>
  <p:slideViewPr>
    <p:cSldViewPr snapToGrid="0">
      <p:cViewPr varScale="1">
        <p:scale>
          <a:sx n="71" d="100"/>
          <a:sy n="71" d="100"/>
        </p:scale>
        <p:origin x="1878" y="66"/>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58" d="100"/>
          <a:sy n="58" d="100"/>
        </p:scale>
        <p:origin x="2550" y="9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50"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tableStyles" Target="tableStyles.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aaron Gonzalez" userId="638d1988b3a07a11" providerId="LiveId" clId="{8A203E50-1559-49D2-9AC3-D9C0A65B087E}"/>
    <pc:docChg chg="undo custSel mod addSld delSld modSld sldOrd modMainMaster">
      <pc:chgData name="Haaron Gonzalez" userId="638d1988b3a07a11" providerId="LiveId" clId="{8A203E50-1559-49D2-9AC3-D9C0A65B087E}" dt="2018-10-16T19:02:45.771" v="2949" actId="2696"/>
      <pc:docMkLst>
        <pc:docMk/>
      </pc:docMkLst>
      <pc:sldChg chg="addSp delSp modSp del mod ord setBg">
        <pc:chgData name="Haaron Gonzalez" userId="638d1988b3a07a11" providerId="LiveId" clId="{8A203E50-1559-49D2-9AC3-D9C0A65B087E}" dt="2018-10-16T18:57:06.433" v="2928" actId="2696"/>
        <pc:sldMkLst>
          <pc:docMk/>
          <pc:sldMk cId="3320115818" sldId="256"/>
        </pc:sldMkLst>
        <pc:spChg chg="mod">
          <ac:chgData name="Haaron Gonzalez" userId="638d1988b3a07a11" providerId="LiveId" clId="{8A203E50-1559-49D2-9AC3-D9C0A65B087E}" dt="2018-10-16T17:00:30.321" v="66" actId="26606"/>
          <ac:spMkLst>
            <pc:docMk/>
            <pc:sldMk cId="3320115818" sldId="256"/>
            <ac:spMk id="2" creationId="{00000000-0000-0000-0000-000000000000}"/>
          </ac:spMkLst>
        </pc:spChg>
        <pc:spChg chg="mod">
          <ac:chgData name="Haaron Gonzalez" userId="638d1988b3a07a11" providerId="LiveId" clId="{8A203E50-1559-49D2-9AC3-D9C0A65B087E}" dt="2018-10-16T17:00:30.321" v="66" actId="26606"/>
          <ac:spMkLst>
            <pc:docMk/>
            <pc:sldMk cId="3320115818" sldId="256"/>
            <ac:spMk id="5" creationId="{00000000-0000-0000-0000-000000000000}"/>
          </ac:spMkLst>
        </pc:spChg>
        <pc:spChg chg="add mod">
          <ac:chgData name="Haaron Gonzalez" userId="638d1988b3a07a11" providerId="LiveId" clId="{8A203E50-1559-49D2-9AC3-D9C0A65B087E}" dt="2018-10-16T17:00:30.321" v="66" actId="26606"/>
          <ac:spMkLst>
            <pc:docMk/>
            <pc:sldMk cId="3320115818" sldId="256"/>
            <ac:spMk id="6" creationId="{19B1F92E-C006-4A3B-BFE7-BBF61E5D8D83}"/>
          </ac:spMkLst>
        </pc:spChg>
        <pc:spChg chg="add">
          <ac:chgData name="Haaron Gonzalez" userId="638d1988b3a07a11" providerId="LiveId" clId="{8A203E50-1559-49D2-9AC3-D9C0A65B087E}" dt="2018-10-16T17:00:30.321" v="66" actId="26606"/>
          <ac:spMkLst>
            <pc:docMk/>
            <pc:sldMk cId="3320115818" sldId="256"/>
            <ac:spMk id="16" creationId="{823AC064-BC96-4F32-8AE1-B2FD38754823}"/>
          </ac:spMkLst>
        </pc:spChg>
        <pc:picChg chg="add mod">
          <ac:chgData name="Haaron Gonzalez" userId="638d1988b3a07a11" providerId="LiveId" clId="{8A203E50-1559-49D2-9AC3-D9C0A65B087E}" dt="2018-10-16T17:00:30.321" v="66" actId="26606"/>
          <ac:picMkLst>
            <pc:docMk/>
            <pc:sldMk cId="3320115818" sldId="256"/>
            <ac:picMk id="4" creationId="{59B1FC92-6581-41A0-98D1-4A1C0822910A}"/>
          </ac:picMkLst>
        </pc:picChg>
        <pc:picChg chg="add mod">
          <ac:chgData name="Haaron Gonzalez" userId="638d1988b3a07a11" providerId="LiveId" clId="{8A203E50-1559-49D2-9AC3-D9C0A65B087E}" dt="2018-10-16T17:00:30.321" v="66" actId="26606"/>
          <ac:picMkLst>
            <pc:docMk/>
            <pc:sldMk cId="3320115818" sldId="256"/>
            <ac:picMk id="9" creationId="{275B9CC4-51F4-49D7-8238-A8C301079F58}"/>
          </ac:picMkLst>
        </pc:picChg>
        <pc:picChg chg="add del">
          <ac:chgData name="Haaron Gonzalez" userId="638d1988b3a07a11" providerId="LiveId" clId="{8A203E50-1559-49D2-9AC3-D9C0A65B087E}" dt="2018-10-16T17:00:30.321" v="66" actId="26606"/>
          <ac:picMkLst>
            <pc:docMk/>
            <pc:sldMk cId="3320115818" sldId="256"/>
            <ac:picMk id="11" creationId="{05D4D380-0662-4E16-82B6-5893C84A8334}"/>
          </ac:picMkLst>
        </pc:picChg>
        <pc:cxnChg chg="add">
          <ac:chgData name="Haaron Gonzalez" userId="638d1988b3a07a11" providerId="LiveId" clId="{8A203E50-1559-49D2-9AC3-D9C0A65B087E}" dt="2018-10-16T17:00:30.321" v="66" actId="26606"/>
          <ac:cxnSpMkLst>
            <pc:docMk/>
            <pc:sldMk cId="3320115818" sldId="256"/>
            <ac:cxnSpMk id="18" creationId="{7E7C77BC-7138-40B1-A15B-20F57A494629}"/>
          </ac:cxnSpMkLst>
        </pc:cxnChg>
        <pc:cxnChg chg="add">
          <ac:chgData name="Haaron Gonzalez" userId="638d1988b3a07a11" providerId="LiveId" clId="{8A203E50-1559-49D2-9AC3-D9C0A65B087E}" dt="2018-10-16T17:00:30.321" v="66" actId="26606"/>
          <ac:cxnSpMkLst>
            <pc:docMk/>
            <pc:sldMk cId="3320115818" sldId="256"/>
            <ac:cxnSpMk id="20" creationId="{DB146403-F3D6-484B-B2ED-97F9565D0370}"/>
          </ac:cxnSpMkLst>
        </pc:cxnChg>
      </pc:sldChg>
      <pc:sldChg chg="del">
        <pc:chgData name="Haaron Gonzalez" userId="638d1988b3a07a11" providerId="LiveId" clId="{8A203E50-1559-49D2-9AC3-D9C0A65B087E}" dt="2018-10-16T17:01:04.318" v="68" actId="2696"/>
        <pc:sldMkLst>
          <pc:docMk/>
          <pc:sldMk cId="1708257462" sldId="259"/>
        </pc:sldMkLst>
      </pc:sldChg>
      <pc:sldChg chg="del">
        <pc:chgData name="Haaron Gonzalez" userId="638d1988b3a07a11" providerId="LiveId" clId="{8A203E50-1559-49D2-9AC3-D9C0A65B087E}" dt="2018-10-16T19:02:45.680" v="2933" actId="2696"/>
        <pc:sldMkLst>
          <pc:docMk/>
          <pc:sldMk cId="817054762" sldId="269"/>
        </pc:sldMkLst>
      </pc:sldChg>
      <pc:sldChg chg="del">
        <pc:chgData name="Haaron Gonzalez" userId="638d1988b3a07a11" providerId="LiveId" clId="{8A203E50-1559-49D2-9AC3-D9C0A65B087E}" dt="2018-10-16T17:01:02.452" v="67" actId="2696"/>
        <pc:sldMkLst>
          <pc:docMk/>
          <pc:sldMk cId="3489088583" sldId="272"/>
        </pc:sldMkLst>
      </pc:sldChg>
      <pc:sldChg chg="addSp delSp modSp">
        <pc:chgData name="Haaron Gonzalez" userId="638d1988b3a07a11" providerId="LiveId" clId="{8A203E50-1559-49D2-9AC3-D9C0A65B087E}" dt="2018-10-16T18:24:48.203" v="2382" actId="6549"/>
        <pc:sldMkLst>
          <pc:docMk/>
          <pc:sldMk cId="876799369" sldId="274"/>
        </pc:sldMkLst>
        <pc:spChg chg="add del mod">
          <ac:chgData name="Haaron Gonzalez" userId="638d1988b3a07a11" providerId="LiveId" clId="{8A203E50-1559-49D2-9AC3-D9C0A65B087E}" dt="2018-10-16T17:02:25.543" v="114" actId="478"/>
          <ac:spMkLst>
            <pc:docMk/>
            <pc:sldMk cId="876799369" sldId="274"/>
            <ac:spMk id="7" creationId="{B36213AE-7C64-4B42-8DFD-19C3B1BB8CA5}"/>
          </ac:spMkLst>
        </pc:spChg>
        <pc:spChg chg="mod">
          <ac:chgData name="Haaron Gonzalez" userId="638d1988b3a07a11" providerId="LiveId" clId="{8A203E50-1559-49D2-9AC3-D9C0A65B087E}" dt="2018-10-16T18:24:48.203" v="2382" actId="6549"/>
          <ac:spMkLst>
            <pc:docMk/>
            <pc:sldMk cId="876799369" sldId="274"/>
            <ac:spMk id="8" creationId="{00000000-0000-0000-0000-000000000000}"/>
          </ac:spMkLst>
        </pc:spChg>
        <pc:spChg chg="add del mod">
          <ac:chgData name="Haaron Gonzalez" userId="638d1988b3a07a11" providerId="LiveId" clId="{8A203E50-1559-49D2-9AC3-D9C0A65B087E}" dt="2018-10-16T17:02:10.932" v="85" actId="478"/>
          <ac:spMkLst>
            <pc:docMk/>
            <pc:sldMk cId="876799369" sldId="274"/>
            <ac:spMk id="16" creationId="{4E0D3DF7-C92B-40AF-B72E-E0C9536BAC50}"/>
          </ac:spMkLst>
        </pc:spChg>
        <pc:spChg chg="add del mod">
          <ac:chgData name="Haaron Gonzalez" userId="638d1988b3a07a11" providerId="LiveId" clId="{8A203E50-1559-49D2-9AC3-D9C0A65B087E}" dt="2018-10-16T17:02:10.932" v="85" actId="478"/>
          <ac:spMkLst>
            <pc:docMk/>
            <pc:sldMk cId="876799369" sldId="274"/>
            <ac:spMk id="19" creationId="{5A3A4CAF-81EB-40C7-BD9F-A453567EACC1}"/>
          </ac:spMkLst>
        </pc:spChg>
        <pc:picChg chg="add del mod">
          <ac:chgData name="Haaron Gonzalez" userId="638d1988b3a07a11" providerId="LiveId" clId="{8A203E50-1559-49D2-9AC3-D9C0A65B087E}" dt="2018-10-16T17:01:46.968" v="76" actId="478"/>
          <ac:picMkLst>
            <pc:docMk/>
            <pc:sldMk cId="876799369" sldId="274"/>
            <ac:picMk id="4" creationId="{76DFAF44-45BC-4908-B89B-BE0BAA78AFA9}"/>
          </ac:picMkLst>
        </pc:picChg>
        <pc:picChg chg="add mod">
          <ac:chgData name="Haaron Gonzalez" userId="638d1988b3a07a11" providerId="LiveId" clId="{8A203E50-1559-49D2-9AC3-D9C0A65B087E}" dt="2018-10-16T17:01:45.921" v="75" actId="1076"/>
          <ac:picMkLst>
            <pc:docMk/>
            <pc:sldMk cId="876799369" sldId="274"/>
            <ac:picMk id="6" creationId="{FE0B71CF-AD59-4D94-BA26-8FD34F593216}"/>
          </ac:picMkLst>
        </pc:picChg>
        <pc:picChg chg="add del mod">
          <ac:chgData name="Haaron Gonzalez" userId="638d1988b3a07a11" providerId="LiveId" clId="{8A203E50-1559-49D2-9AC3-D9C0A65B087E}" dt="2018-10-16T17:02:08.373" v="84" actId="478"/>
          <ac:picMkLst>
            <pc:docMk/>
            <pc:sldMk cId="876799369" sldId="274"/>
            <ac:picMk id="10" creationId="{2E85DE42-0962-44F0-87D1-99409DABE8E8}"/>
          </ac:picMkLst>
        </pc:picChg>
        <pc:picChg chg="add mod">
          <ac:chgData name="Haaron Gonzalez" userId="638d1988b3a07a11" providerId="LiveId" clId="{8A203E50-1559-49D2-9AC3-D9C0A65B087E}" dt="2018-10-16T17:02:07.276" v="83" actId="1076"/>
          <ac:picMkLst>
            <pc:docMk/>
            <pc:sldMk cId="876799369" sldId="274"/>
            <ac:picMk id="18" creationId="{03C7A0D2-3EE5-4C95-81C3-AFBFD2DAEF26}"/>
          </ac:picMkLst>
        </pc:picChg>
      </pc:sldChg>
      <pc:sldChg chg="addSp delSp modSp">
        <pc:chgData name="Haaron Gonzalez" userId="638d1988b3a07a11" providerId="LiveId" clId="{8A203E50-1559-49D2-9AC3-D9C0A65B087E}" dt="2018-10-16T17:11:11.816" v="201" actId="20577"/>
        <pc:sldMkLst>
          <pc:docMk/>
          <pc:sldMk cId="2008759788" sldId="276"/>
        </pc:sldMkLst>
        <pc:spChg chg="add del mod">
          <ac:chgData name="Haaron Gonzalez" userId="638d1988b3a07a11" providerId="LiveId" clId="{8A203E50-1559-49D2-9AC3-D9C0A65B087E}" dt="2018-10-16T17:10:39.799" v="164" actId="478"/>
          <ac:spMkLst>
            <pc:docMk/>
            <pc:sldMk cId="2008759788" sldId="276"/>
            <ac:spMk id="4" creationId="{090F90ED-CAB3-43EF-AD3B-2EAC9AC844B5}"/>
          </ac:spMkLst>
        </pc:spChg>
        <pc:spChg chg="mod">
          <ac:chgData name="Haaron Gonzalez" userId="638d1988b3a07a11" providerId="LiveId" clId="{8A203E50-1559-49D2-9AC3-D9C0A65B087E}" dt="2018-10-16T17:11:11.816" v="201" actId="20577"/>
          <ac:spMkLst>
            <pc:docMk/>
            <pc:sldMk cId="2008759788" sldId="276"/>
            <ac:spMk id="11" creationId="{00000000-0000-0000-0000-000000000000}"/>
          </ac:spMkLst>
        </pc:spChg>
        <pc:picChg chg="add mod">
          <ac:chgData name="Haaron Gonzalez" userId="638d1988b3a07a11" providerId="LiveId" clId="{8A203E50-1559-49D2-9AC3-D9C0A65B087E}" dt="2018-10-16T17:10:46.707" v="168" actId="1076"/>
          <ac:picMkLst>
            <pc:docMk/>
            <pc:sldMk cId="2008759788" sldId="276"/>
            <ac:picMk id="5" creationId="{C68441FF-BA6F-4680-9C6C-611C6EDE5EC5}"/>
          </ac:picMkLst>
        </pc:picChg>
      </pc:sldChg>
      <pc:sldChg chg="modSp">
        <pc:chgData name="Haaron Gonzalez" userId="638d1988b3a07a11" providerId="LiveId" clId="{8A203E50-1559-49D2-9AC3-D9C0A65B087E}" dt="2018-10-16T18:14:47.955" v="1789" actId="20577"/>
        <pc:sldMkLst>
          <pc:docMk/>
          <pc:sldMk cId="3961192018" sldId="278"/>
        </pc:sldMkLst>
        <pc:spChg chg="mod">
          <ac:chgData name="Haaron Gonzalez" userId="638d1988b3a07a11" providerId="LiveId" clId="{8A203E50-1559-49D2-9AC3-D9C0A65B087E}" dt="2018-10-16T18:14:47.955" v="1789" actId="20577"/>
          <ac:spMkLst>
            <pc:docMk/>
            <pc:sldMk cId="3961192018" sldId="278"/>
            <ac:spMk id="8" creationId="{00000000-0000-0000-0000-000000000000}"/>
          </ac:spMkLst>
        </pc:spChg>
      </pc:sldChg>
      <pc:sldChg chg="modSp">
        <pc:chgData name="Haaron Gonzalez" userId="638d1988b3a07a11" providerId="LiveId" clId="{8A203E50-1559-49D2-9AC3-D9C0A65B087E}" dt="2018-10-16T18:21:55.526" v="2318" actId="20577"/>
        <pc:sldMkLst>
          <pc:docMk/>
          <pc:sldMk cId="2424514129" sldId="279"/>
        </pc:sldMkLst>
        <pc:spChg chg="mod">
          <ac:chgData name="Haaron Gonzalez" userId="638d1988b3a07a11" providerId="LiveId" clId="{8A203E50-1559-49D2-9AC3-D9C0A65B087E}" dt="2018-10-16T18:21:55.526" v="2318" actId="20577"/>
          <ac:spMkLst>
            <pc:docMk/>
            <pc:sldMk cId="2424514129" sldId="279"/>
            <ac:spMk id="11" creationId="{00000000-0000-0000-0000-000000000000}"/>
          </ac:spMkLst>
        </pc:spChg>
      </pc:sldChg>
      <pc:sldChg chg="del">
        <pc:chgData name="Haaron Gonzalez" userId="638d1988b3a07a11" providerId="LiveId" clId="{8A203E50-1559-49D2-9AC3-D9C0A65B087E}" dt="2018-10-16T18:32:32.205" v="2461" actId="2696"/>
        <pc:sldMkLst>
          <pc:docMk/>
          <pc:sldMk cId="866118679" sldId="285"/>
        </pc:sldMkLst>
      </pc:sldChg>
      <pc:sldChg chg="del modTransition">
        <pc:chgData name="Haaron Gonzalez" userId="638d1988b3a07a11" providerId="LiveId" clId="{8A203E50-1559-49D2-9AC3-D9C0A65B087E}" dt="2018-10-16T19:01:41.520" v="2929" actId="2696"/>
        <pc:sldMkLst>
          <pc:docMk/>
          <pc:sldMk cId="606511211" sldId="286"/>
        </pc:sldMkLst>
      </pc:sldChg>
      <pc:sldChg chg="del">
        <pc:chgData name="Haaron Gonzalez" userId="638d1988b3a07a11" providerId="LiveId" clId="{8A203E50-1559-49D2-9AC3-D9C0A65B087E}" dt="2018-10-16T18:32:50.517" v="2463" actId="2696"/>
        <pc:sldMkLst>
          <pc:docMk/>
          <pc:sldMk cId="3656316460" sldId="288"/>
        </pc:sldMkLst>
      </pc:sldChg>
      <pc:sldChg chg="del">
        <pc:chgData name="Haaron Gonzalez" userId="638d1988b3a07a11" providerId="LiveId" clId="{8A203E50-1559-49D2-9AC3-D9C0A65B087E}" dt="2018-10-16T18:32:55.488" v="2464" actId="2696"/>
        <pc:sldMkLst>
          <pc:docMk/>
          <pc:sldMk cId="2766920750" sldId="292"/>
        </pc:sldMkLst>
      </pc:sldChg>
      <pc:sldChg chg="del">
        <pc:chgData name="Haaron Gonzalez" userId="638d1988b3a07a11" providerId="LiveId" clId="{8A203E50-1559-49D2-9AC3-D9C0A65B087E}" dt="2018-10-16T19:02:45.675" v="2932" actId="2696"/>
        <pc:sldMkLst>
          <pc:docMk/>
          <pc:sldMk cId="1307575630" sldId="297"/>
        </pc:sldMkLst>
      </pc:sldChg>
      <pc:sldChg chg="del">
        <pc:chgData name="Haaron Gonzalez" userId="638d1988b3a07a11" providerId="LiveId" clId="{8A203E50-1559-49D2-9AC3-D9C0A65B087E}" dt="2018-10-16T19:02:45.684" v="2934" actId="2696"/>
        <pc:sldMkLst>
          <pc:docMk/>
          <pc:sldMk cId="1989973379" sldId="298"/>
        </pc:sldMkLst>
      </pc:sldChg>
      <pc:sldChg chg="del">
        <pc:chgData name="Haaron Gonzalez" userId="638d1988b3a07a11" providerId="LiveId" clId="{8A203E50-1559-49D2-9AC3-D9C0A65B087E}" dt="2018-10-16T19:02:45.687" v="2935" actId="2696"/>
        <pc:sldMkLst>
          <pc:docMk/>
          <pc:sldMk cId="550957840" sldId="299"/>
        </pc:sldMkLst>
      </pc:sldChg>
      <pc:sldChg chg="del">
        <pc:chgData name="Haaron Gonzalez" userId="638d1988b3a07a11" providerId="LiveId" clId="{8A203E50-1559-49D2-9AC3-D9C0A65B087E}" dt="2018-10-16T19:02:45.700" v="2936" actId="2696"/>
        <pc:sldMkLst>
          <pc:docMk/>
          <pc:sldMk cId="3532893607" sldId="300"/>
        </pc:sldMkLst>
      </pc:sldChg>
      <pc:sldChg chg="del">
        <pc:chgData name="Haaron Gonzalez" userId="638d1988b3a07a11" providerId="LiveId" clId="{8A203E50-1559-49D2-9AC3-D9C0A65B087E}" dt="2018-10-16T19:02:45.704" v="2937" actId="2696"/>
        <pc:sldMkLst>
          <pc:docMk/>
          <pc:sldMk cId="1746104406" sldId="301"/>
        </pc:sldMkLst>
      </pc:sldChg>
      <pc:sldChg chg="del">
        <pc:chgData name="Haaron Gonzalez" userId="638d1988b3a07a11" providerId="LiveId" clId="{8A203E50-1559-49D2-9AC3-D9C0A65B087E}" dt="2018-10-16T19:02:45.707" v="2938" actId="2696"/>
        <pc:sldMkLst>
          <pc:docMk/>
          <pc:sldMk cId="33606817" sldId="302"/>
        </pc:sldMkLst>
      </pc:sldChg>
      <pc:sldChg chg="del">
        <pc:chgData name="Haaron Gonzalez" userId="638d1988b3a07a11" providerId="LiveId" clId="{8A203E50-1559-49D2-9AC3-D9C0A65B087E}" dt="2018-10-16T19:02:45.717" v="2939" actId="2696"/>
        <pc:sldMkLst>
          <pc:docMk/>
          <pc:sldMk cId="1733669567" sldId="303"/>
        </pc:sldMkLst>
      </pc:sldChg>
      <pc:sldChg chg="del">
        <pc:chgData name="Haaron Gonzalez" userId="638d1988b3a07a11" providerId="LiveId" clId="{8A203E50-1559-49D2-9AC3-D9C0A65B087E}" dt="2018-10-16T19:02:45.720" v="2940" actId="2696"/>
        <pc:sldMkLst>
          <pc:docMk/>
          <pc:sldMk cId="1351033847" sldId="304"/>
        </pc:sldMkLst>
      </pc:sldChg>
      <pc:sldChg chg="del">
        <pc:chgData name="Haaron Gonzalez" userId="638d1988b3a07a11" providerId="LiveId" clId="{8A203E50-1559-49D2-9AC3-D9C0A65B087E}" dt="2018-10-16T19:02:45.723" v="2941" actId="2696"/>
        <pc:sldMkLst>
          <pc:docMk/>
          <pc:sldMk cId="4277400909" sldId="305"/>
        </pc:sldMkLst>
      </pc:sldChg>
      <pc:sldChg chg="del">
        <pc:chgData name="Haaron Gonzalez" userId="638d1988b3a07a11" providerId="LiveId" clId="{8A203E50-1559-49D2-9AC3-D9C0A65B087E}" dt="2018-10-16T19:02:45.734" v="2942" actId="2696"/>
        <pc:sldMkLst>
          <pc:docMk/>
          <pc:sldMk cId="163137081" sldId="306"/>
        </pc:sldMkLst>
      </pc:sldChg>
      <pc:sldChg chg="del">
        <pc:chgData name="Haaron Gonzalez" userId="638d1988b3a07a11" providerId="LiveId" clId="{8A203E50-1559-49D2-9AC3-D9C0A65B087E}" dt="2018-10-16T19:02:45.737" v="2943" actId="2696"/>
        <pc:sldMkLst>
          <pc:docMk/>
          <pc:sldMk cId="3247257260" sldId="307"/>
        </pc:sldMkLst>
      </pc:sldChg>
      <pc:sldChg chg="del">
        <pc:chgData name="Haaron Gonzalez" userId="638d1988b3a07a11" providerId="LiveId" clId="{8A203E50-1559-49D2-9AC3-D9C0A65B087E}" dt="2018-10-16T19:02:45.741" v="2944" actId="2696"/>
        <pc:sldMkLst>
          <pc:docMk/>
          <pc:sldMk cId="750438652" sldId="308"/>
        </pc:sldMkLst>
      </pc:sldChg>
      <pc:sldChg chg="del">
        <pc:chgData name="Haaron Gonzalez" userId="638d1988b3a07a11" providerId="LiveId" clId="{8A203E50-1559-49D2-9AC3-D9C0A65B087E}" dt="2018-10-16T19:02:45.751" v="2945" actId="2696"/>
        <pc:sldMkLst>
          <pc:docMk/>
          <pc:sldMk cId="2690738439" sldId="309"/>
        </pc:sldMkLst>
      </pc:sldChg>
      <pc:sldChg chg="del">
        <pc:chgData name="Haaron Gonzalez" userId="638d1988b3a07a11" providerId="LiveId" clId="{8A203E50-1559-49D2-9AC3-D9C0A65B087E}" dt="2018-10-16T19:02:45.753" v="2946" actId="2696"/>
        <pc:sldMkLst>
          <pc:docMk/>
          <pc:sldMk cId="2494591078" sldId="310"/>
        </pc:sldMkLst>
      </pc:sldChg>
      <pc:sldChg chg="del">
        <pc:chgData name="Haaron Gonzalez" userId="638d1988b3a07a11" providerId="LiveId" clId="{8A203E50-1559-49D2-9AC3-D9C0A65B087E}" dt="2018-10-16T19:02:45.757" v="2947" actId="2696"/>
        <pc:sldMkLst>
          <pc:docMk/>
          <pc:sldMk cId="3000372482" sldId="311"/>
        </pc:sldMkLst>
      </pc:sldChg>
      <pc:sldChg chg="del">
        <pc:chgData name="Haaron Gonzalez" userId="638d1988b3a07a11" providerId="LiveId" clId="{8A203E50-1559-49D2-9AC3-D9C0A65B087E}" dt="2018-10-16T17:01:04.972" v="69" actId="2696"/>
        <pc:sldMkLst>
          <pc:docMk/>
          <pc:sldMk cId="3906202824" sldId="313"/>
        </pc:sldMkLst>
      </pc:sldChg>
      <pc:sldChg chg="del">
        <pc:chgData name="Haaron Gonzalez" userId="638d1988b3a07a11" providerId="LiveId" clId="{8A203E50-1559-49D2-9AC3-D9C0A65B087E}" dt="2018-10-16T19:02:45.767" v="2948" actId="2696"/>
        <pc:sldMkLst>
          <pc:docMk/>
          <pc:sldMk cId="2050145513" sldId="314"/>
        </pc:sldMkLst>
      </pc:sldChg>
      <pc:sldChg chg="del">
        <pc:chgData name="Haaron Gonzalez" userId="638d1988b3a07a11" providerId="LiveId" clId="{8A203E50-1559-49D2-9AC3-D9C0A65B087E}" dt="2018-10-16T19:02:45.771" v="2949" actId="2696"/>
        <pc:sldMkLst>
          <pc:docMk/>
          <pc:sldMk cId="226568592" sldId="315"/>
        </pc:sldMkLst>
      </pc:sldChg>
      <pc:sldChg chg="del">
        <pc:chgData name="Haaron Gonzalez" userId="638d1988b3a07a11" providerId="LiveId" clId="{8A203E50-1559-49D2-9AC3-D9C0A65B087E}" dt="2018-10-16T19:02:45.661" v="2930" actId="2696"/>
        <pc:sldMkLst>
          <pc:docMk/>
          <pc:sldMk cId="3673374184" sldId="316"/>
        </pc:sldMkLst>
      </pc:sldChg>
      <pc:sldChg chg="add del">
        <pc:chgData name="Haaron Gonzalez" userId="638d1988b3a07a11" providerId="LiveId" clId="{8A203E50-1559-49D2-9AC3-D9C0A65B087E}" dt="2018-10-16T17:08:20.874" v="152" actId="2696"/>
        <pc:sldMkLst>
          <pc:docMk/>
          <pc:sldMk cId="2889017591" sldId="317"/>
        </pc:sldMkLst>
      </pc:sldChg>
      <pc:sldChg chg="addSp modSp add">
        <pc:chgData name="Haaron Gonzalez" userId="638d1988b3a07a11" providerId="LiveId" clId="{8A203E50-1559-49D2-9AC3-D9C0A65B087E}" dt="2018-10-16T18:22:24.204" v="2332" actId="6549"/>
        <pc:sldMkLst>
          <pc:docMk/>
          <pc:sldMk cId="3272439464" sldId="318"/>
        </pc:sldMkLst>
        <pc:spChg chg="mod">
          <ac:chgData name="Haaron Gonzalez" userId="638d1988b3a07a11" providerId="LiveId" clId="{8A203E50-1559-49D2-9AC3-D9C0A65B087E}" dt="2018-10-16T18:22:24.204" v="2332" actId="6549"/>
          <ac:spMkLst>
            <pc:docMk/>
            <pc:sldMk cId="3272439464" sldId="318"/>
            <ac:spMk id="11" creationId="{00000000-0000-0000-0000-000000000000}"/>
          </ac:spMkLst>
        </pc:spChg>
        <pc:picChg chg="add mod">
          <ac:chgData name="Haaron Gonzalez" userId="638d1988b3a07a11" providerId="LiveId" clId="{8A203E50-1559-49D2-9AC3-D9C0A65B087E}" dt="2018-10-16T17:12:10.606" v="203" actId="1076"/>
          <ac:picMkLst>
            <pc:docMk/>
            <pc:sldMk cId="3272439464" sldId="318"/>
            <ac:picMk id="4" creationId="{8CFF0A93-EAFF-48B5-AE42-5CD33F023CC5}"/>
          </ac:picMkLst>
        </pc:picChg>
      </pc:sldChg>
      <pc:sldChg chg="add del">
        <pc:chgData name="Haaron Gonzalez" userId="638d1988b3a07a11" providerId="LiveId" clId="{8A203E50-1559-49D2-9AC3-D9C0A65B087E}" dt="2018-10-16T18:12:38.349" v="1722" actId="2696"/>
        <pc:sldMkLst>
          <pc:docMk/>
          <pc:sldMk cId="872864819" sldId="319"/>
        </pc:sldMkLst>
      </pc:sldChg>
      <pc:sldChg chg="addSp modSp add">
        <pc:chgData name="Haaron Gonzalez" userId="638d1988b3a07a11" providerId="LiveId" clId="{8A203E50-1559-49D2-9AC3-D9C0A65B087E}" dt="2018-10-16T18:23:25.811" v="2379" actId="14100"/>
        <pc:sldMkLst>
          <pc:docMk/>
          <pc:sldMk cId="2579272417" sldId="320"/>
        </pc:sldMkLst>
        <pc:spChg chg="add mod">
          <ac:chgData name="Haaron Gonzalez" userId="638d1988b3a07a11" providerId="LiveId" clId="{8A203E50-1559-49D2-9AC3-D9C0A65B087E}" dt="2018-10-16T18:23:25.811" v="2379" actId="14100"/>
          <ac:spMkLst>
            <pc:docMk/>
            <pc:sldMk cId="2579272417" sldId="320"/>
            <ac:spMk id="5" creationId="{6D7A8453-9BCD-4F1A-823C-726D59B48043}"/>
          </ac:spMkLst>
        </pc:spChg>
        <pc:spChg chg="mod">
          <ac:chgData name="Haaron Gonzalez" userId="638d1988b3a07a11" providerId="LiveId" clId="{8A203E50-1559-49D2-9AC3-D9C0A65B087E}" dt="2018-10-16T18:18:55.414" v="2072" actId="14100"/>
          <ac:spMkLst>
            <pc:docMk/>
            <pc:sldMk cId="2579272417" sldId="320"/>
            <ac:spMk id="9" creationId="{00000000-0000-0000-0000-000000000000}"/>
          </ac:spMkLst>
        </pc:spChg>
        <pc:spChg chg="add mod">
          <ac:chgData name="Haaron Gonzalez" userId="638d1988b3a07a11" providerId="LiveId" clId="{8A203E50-1559-49D2-9AC3-D9C0A65B087E}" dt="2018-10-16T18:23:17.771" v="2376" actId="14100"/>
          <ac:spMkLst>
            <pc:docMk/>
            <pc:sldMk cId="2579272417" sldId="320"/>
            <ac:spMk id="11" creationId="{A5C3F780-494D-447B-AACE-9CDD5B7CA8A4}"/>
          </ac:spMkLst>
        </pc:spChg>
      </pc:sldChg>
      <pc:sldChg chg="addSp modSp add mod setBg">
        <pc:chgData name="Haaron Gonzalez" userId="638d1988b3a07a11" providerId="LiveId" clId="{8A203E50-1559-49D2-9AC3-D9C0A65B087E}" dt="2018-10-16T18:11:49.517" v="1715" actId="26606"/>
        <pc:sldMkLst>
          <pc:docMk/>
          <pc:sldMk cId="1483853025" sldId="321"/>
        </pc:sldMkLst>
        <pc:spChg chg="mod">
          <ac:chgData name="Haaron Gonzalez" userId="638d1988b3a07a11" providerId="LiveId" clId="{8A203E50-1559-49D2-9AC3-D9C0A65B087E}" dt="2018-10-16T18:11:49.517" v="1715" actId="26606"/>
          <ac:spMkLst>
            <pc:docMk/>
            <pc:sldMk cId="1483853025" sldId="321"/>
            <ac:spMk id="2" creationId="{C8CF7246-C7B6-4AC6-958E-D3F6DE9AC019}"/>
          </ac:spMkLst>
        </pc:spChg>
        <pc:spChg chg="mod ord">
          <ac:chgData name="Haaron Gonzalez" userId="638d1988b3a07a11" providerId="LiveId" clId="{8A203E50-1559-49D2-9AC3-D9C0A65B087E}" dt="2018-10-16T18:11:49.517" v="1715" actId="26606"/>
          <ac:spMkLst>
            <pc:docMk/>
            <pc:sldMk cId="1483853025" sldId="321"/>
            <ac:spMk id="3" creationId="{6E33BE7B-7774-4C37-BFC0-A3AB62A75D94}"/>
          </ac:spMkLst>
        </pc:spChg>
        <pc:spChg chg="add">
          <ac:chgData name="Haaron Gonzalez" userId="638d1988b3a07a11" providerId="LiveId" clId="{8A203E50-1559-49D2-9AC3-D9C0A65B087E}" dt="2018-10-16T18:11:49.517" v="1715" actId="26606"/>
          <ac:spMkLst>
            <pc:docMk/>
            <pc:sldMk cId="1483853025" sldId="321"/>
            <ac:spMk id="9" creationId="{C607803A-4E99-444E-94F7-8785CDDF5849}"/>
          </ac:spMkLst>
        </pc:spChg>
        <pc:spChg chg="add">
          <ac:chgData name="Haaron Gonzalez" userId="638d1988b3a07a11" providerId="LiveId" clId="{8A203E50-1559-49D2-9AC3-D9C0A65B087E}" dt="2018-10-16T18:11:49.517" v="1715" actId="26606"/>
          <ac:spMkLst>
            <pc:docMk/>
            <pc:sldMk cId="1483853025" sldId="321"/>
            <ac:spMk id="11" creationId="{2989BE6A-C309-418E-8ADD-1616A980570D}"/>
          </ac:spMkLst>
        </pc:spChg>
        <pc:picChg chg="add mod">
          <ac:chgData name="Haaron Gonzalez" userId="638d1988b3a07a11" providerId="LiveId" clId="{8A203E50-1559-49D2-9AC3-D9C0A65B087E}" dt="2018-10-16T18:11:49.517" v="1715" actId="26606"/>
          <ac:picMkLst>
            <pc:docMk/>
            <pc:sldMk cId="1483853025" sldId="321"/>
            <ac:picMk id="4" creationId="{1144DE3A-ADBE-4F4B-87C7-82F73E12E6E7}"/>
          </ac:picMkLst>
        </pc:picChg>
      </pc:sldChg>
      <pc:sldChg chg="addSp delSp modSp add ord">
        <pc:chgData name="Haaron Gonzalez" userId="638d1988b3a07a11" providerId="LiveId" clId="{8A203E50-1559-49D2-9AC3-D9C0A65B087E}" dt="2018-10-16T17:43:00.699" v="1227"/>
        <pc:sldMkLst>
          <pc:docMk/>
          <pc:sldMk cId="747246463" sldId="322"/>
        </pc:sldMkLst>
        <pc:spChg chg="mod">
          <ac:chgData name="Haaron Gonzalez" userId="638d1988b3a07a11" providerId="LiveId" clId="{8A203E50-1559-49D2-9AC3-D9C0A65B087E}" dt="2018-10-16T17:21:36.184" v="464" actId="1076"/>
          <ac:spMkLst>
            <pc:docMk/>
            <pc:sldMk cId="747246463" sldId="322"/>
            <ac:spMk id="2" creationId="{00000000-0000-0000-0000-000000000000}"/>
          </ac:spMkLst>
        </pc:spChg>
        <pc:spChg chg="mod">
          <ac:chgData name="Haaron Gonzalez" userId="638d1988b3a07a11" providerId="LiveId" clId="{8A203E50-1559-49D2-9AC3-D9C0A65B087E}" dt="2018-10-16T17:21:40.058" v="465" actId="1076"/>
          <ac:spMkLst>
            <pc:docMk/>
            <pc:sldMk cId="747246463" sldId="322"/>
            <ac:spMk id="3" creationId="{00000000-0000-0000-0000-000000000000}"/>
          </ac:spMkLst>
        </pc:spChg>
        <pc:spChg chg="add del mod">
          <ac:chgData name="Haaron Gonzalez" userId="638d1988b3a07a11" providerId="LiveId" clId="{8A203E50-1559-49D2-9AC3-D9C0A65B087E}" dt="2018-10-16T17:25:05.897" v="573" actId="478"/>
          <ac:spMkLst>
            <pc:docMk/>
            <pc:sldMk cId="747246463" sldId="322"/>
            <ac:spMk id="7" creationId="{5C076B15-8BBA-4752-9673-0DB251031750}"/>
          </ac:spMkLst>
        </pc:spChg>
        <pc:spChg chg="mod">
          <ac:chgData name="Haaron Gonzalez" userId="638d1988b3a07a11" providerId="LiveId" clId="{8A203E50-1559-49D2-9AC3-D9C0A65B087E}" dt="2018-10-16T17:35:18.365" v="815" actId="1076"/>
          <ac:spMkLst>
            <pc:docMk/>
            <pc:sldMk cId="747246463" sldId="322"/>
            <ac:spMk id="11" creationId="{00000000-0000-0000-0000-000000000000}"/>
          </ac:spMkLst>
        </pc:spChg>
        <pc:spChg chg="add del mod">
          <ac:chgData name="Haaron Gonzalez" userId="638d1988b3a07a11" providerId="LiveId" clId="{8A203E50-1559-49D2-9AC3-D9C0A65B087E}" dt="2018-10-16T17:25:42.462" v="581" actId="478"/>
          <ac:spMkLst>
            <pc:docMk/>
            <pc:sldMk cId="747246463" sldId="322"/>
            <ac:spMk id="12" creationId="{52E3D4E5-996D-4F72-979E-E2A07B370FC8}"/>
          </ac:spMkLst>
        </pc:spChg>
        <pc:picChg chg="del">
          <ac:chgData name="Haaron Gonzalez" userId="638d1988b3a07a11" providerId="LiveId" clId="{8A203E50-1559-49D2-9AC3-D9C0A65B087E}" dt="2018-10-16T17:20:53.811" v="456" actId="478"/>
          <ac:picMkLst>
            <pc:docMk/>
            <pc:sldMk cId="747246463" sldId="322"/>
            <ac:picMk id="5" creationId="{C68441FF-BA6F-4680-9C6C-611C6EDE5EC5}"/>
          </ac:picMkLst>
        </pc:picChg>
        <pc:picChg chg="add mod">
          <ac:chgData name="Haaron Gonzalez" userId="638d1988b3a07a11" providerId="LiveId" clId="{8A203E50-1559-49D2-9AC3-D9C0A65B087E}" dt="2018-10-16T17:21:43.586" v="468" actId="1076"/>
          <ac:picMkLst>
            <pc:docMk/>
            <pc:sldMk cId="747246463" sldId="322"/>
            <ac:picMk id="6" creationId="{11D9ABB6-DFA8-464A-BB04-36811334527D}"/>
          </ac:picMkLst>
        </pc:picChg>
        <pc:picChg chg="del">
          <ac:chgData name="Haaron Gonzalez" userId="638d1988b3a07a11" providerId="LiveId" clId="{8A203E50-1559-49D2-9AC3-D9C0A65B087E}" dt="2018-10-16T17:20:44.408" v="451" actId="478"/>
          <ac:picMkLst>
            <pc:docMk/>
            <pc:sldMk cId="747246463" sldId="322"/>
            <ac:picMk id="9" creationId="{00000000-0000-0000-0000-000000000000}"/>
          </ac:picMkLst>
        </pc:picChg>
        <pc:picChg chg="add mod">
          <ac:chgData name="Haaron Gonzalez" userId="638d1988b3a07a11" providerId="LiveId" clId="{8A203E50-1559-49D2-9AC3-D9C0A65B087E}" dt="2018-10-16T17:26:07.086" v="606" actId="1076"/>
          <ac:picMkLst>
            <pc:docMk/>
            <pc:sldMk cId="747246463" sldId="322"/>
            <ac:picMk id="10" creationId="{6EE88BC7-1032-4F95-B2BA-78FCA439707F}"/>
          </ac:picMkLst>
        </pc:picChg>
      </pc:sldChg>
      <pc:sldChg chg="addSp delSp modSp add mod ord setBg">
        <pc:chgData name="Haaron Gonzalez" userId="638d1988b3a07a11" providerId="LiveId" clId="{8A203E50-1559-49D2-9AC3-D9C0A65B087E}" dt="2018-10-16T17:44:46.891" v="1315"/>
        <pc:sldMkLst>
          <pc:docMk/>
          <pc:sldMk cId="4031555396" sldId="323"/>
        </pc:sldMkLst>
        <pc:spChg chg="mod">
          <ac:chgData name="Haaron Gonzalez" userId="638d1988b3a07a11" providerId="LiveId" clId="{8A203E50-1559-49D2-9AC3-D9C0A65B087E}" dt="2018-10-16T17:24:40.882" v="567" actId="26606"/>
          <ac:spMkLst>
            <pc:docMk/>
            <pc:sldMk cId="4031555396" sldId="323"/>
            <ac:spMk id="2" creationId="{C8CF7246-C7B6-4AC6-958E-D3F6DE9AC019}"/>
          </ac:spMkLst>
        </pc:spChg>
        <pc:spChg chg="mod">
          <ac:chgData name="Haaron Gonzalez" userId="638d1988b3a07a11" providerId="LiveId" clId="{8A203E50-1559-49D2-9AC3-D9C0A65B087E}" dt="2018-10-16T17:38:13.273" v="897" actId="6549"/>
          <ac:spMkLst>
            <pc:docMk/>
            <pc:sldMk cId="4031555396" sldId="323"/>
            <ac:spMk id="3" creationId="{6E33BE7B-7774-4C37-BFC0-A3AB62A75D94}"/>
          </ac:spMkLst>
        </pc:spChg>
        <pc:spChg chg="add del">
          <ac:chgData name="Haaron Gonzalez" userId="638d1988b3a07a11" providerId="LiveId" clId="{8A203E50-1559-49D2-9AC3-D9C0A65B087E}" dt="2018-10-16T17:24:40.882" v="567" actId="26606"/>
          <ac:spMkLst>
            <pc:docMk/>
            <pc:sldMk cId="4031555396" sldId="323"/>
            <ac:spMk id="9" creationId="{AB45A142-4255-493C-8284-5D566C121B10}"/>
          </ac:spMkLst>
        </pc:spChg>
        <pc:picChg chg="add mod">
          <ac:chgData name="Haaron Gonzalez" userId="638d1988b3a07a11" providerId="LiveId" clId="{8A203E50-1559-49D2-9AC3-D9C0A65B087E}" dt="2018-10-16T17:24:40.882" v="567" actId="26606"/>
          <ac:picMkLst>
            <pc:docMk/>
            <pc:sldMk cId="4031555396" sldId="323"/>
            <ac:picMk id="4" creationId="{419A3977-8D57-4100-84EB-EBC7A01F3321}"/>
          </ac:picMkLst>
        </pc:picChg>
        <pc:cxnChg chg="add del">
          <ac:chgData name="Haaron Gonzalez" userId="638d1988b3a07a11" providerId="LiveId" clId="{8A203E50-1559-49D2-9AC3-D9C0A65B087E}" dt="2018-10-16T17:24:40.882" v="567" actId="26606"/>
          <ac:cxnSpMkLst>
            <pc:docMk/>
            <pc:sldMk cId="4031555396" sldId="323"/>
            <ac:cxnSpMk id="11" creationId="{38FB9660-F42F-4313-BBC4-47C007FE484C}"/>
          </ac:cxnSpMkLst>
        </pc:cxnChg>
      </pc:sldChg>
      <pc:sldChg chg="addSp delSp modSp add mod ord setBg">
        <pc:chgData name="Haaron Gonzalez" userId="638d1988b3a07a11" providerId="LiveId" clId="{8A203E50-1559-49D2-9AC3-D9C0A65B087E}" dt="2018-10-16T18:38:30.571" v="2522"/>
        <pc:sldMkLst>
          <pc:docMk/>
          <pc:sldMk cId="3732982870" sldId="324"/>
        </pc:sldMkLst>
        <pc:spChg chg="del">
          <ac:chgData name="Haaron Gonzalez" userId="638d1988b3a07a11" providerId="LiveId" clId="{8A203E50-1559-49D2-9AC3-D9C0A65B087E}" dt="2018-10-16T17:29:24.429" v="628" actId="26606"/>
          <ac:spMkLst>
            <pc:docMk/>
            <pc:sldMk cId="3732982870" sldId="324"/>
            <ac:spMk id="2" creationId="{4035D390-2612-403E-B998-CC1971797941}"/>
          </ac:spMkLst>
        </pc:spChg>
        <pc:spChg chg="del">
          <ac:chgData name="Haaron Gonzalez" userId="638d1988b3a07a11" providerId="LiveId" clId="{8A203E50-1559-49D2-9AC3-D9C0A65B087E}" dt="2018-10-16T17:29:24.429" v="628" actId="26606"/>
          <ac:spMkLst>
            <pc:docMk/>
            <pc:sldMk cId="3732982870" sldId="324"/>
            <ac:spMk id="3" creationId="{2DDB2CA9-2FCC-4C25-B1BA-BD8D2F271C1A}"/>
          </ac:spMkLst>
        </pc:spChg>
        <pc:spChg chg="add">
          <ac:chgData name="Haaron Gonzalez" userId="638d1988b3a07a11" providerId="LiveId" clId="{8A203E50-1559-49D2-9AC3-D9C0A65B087E}" dt="2018-10-16T17:29:24.429" v="628" actId="26606"/>
          <ac:spMkLst>
            <pc:docMk/>
            <pc:sldMk cId="3732982870" sldId="324"/>
            <ac:spMk id="10" creationId="{A2509F26-B5DC-4BA7-B476-4CB044237A2E}"/>
          </ac:spMkLst>
        </pc:spChg>
        <pc:spChg chg="add">
          <ac:chgData name="Haaron Gonzalez" userId="638d1988b3a07a11" providerId="LiveId" clId="{8A203E50-1559-49D2-9AC3-D9C0A65B087E}" dt="2018-10-16T17:29:24.429" v="628" actId="26606"/>
          <ac:spMkLst>
            <pc:docMk/>
            <pc:sldMk cId="3732982870" sldId="324"/>
            <ac:spMk id="12" creationId="{DB103EB1-B135-4526-B883-33228FC27FF1}"/>
          </ac:spMkLst>
        </pc:spChg>
        <pc:picChg chg="add del">
          <ac:chgData name="Haaron Gonzalez" userId="638d1988b3a07a11" providerId="LiveId" clId="{8A203E50-1559-49D2-9AC3-D9C0A65B087E}" dt="2018-10-16T17:29:24.429" v="628" actId="26606"/>
          <ac:picMkLst>
            <pc:docMk/>
            <pc:sldMk cId="3732982870" sldId="324"/>
            <ac:picMk id="4" creationId="{C606312D-A53F-467B-9B01-B01B713ADB24}"/>
          </ac:picMkLst>
        </pc:picChg>
        <pc:picChg chg="add mod">
          <ac:chgData name="Haaron Gonzalez" userId="638d1988b3a07a11" providerId="LiveId" clId="{8A203E50-1559-49D2-9AC3-D9C0A65B087E}" dt="2018-10-16T17:29:34.648" v="629" actId="27614"/>
          <ac:picMkLst>
            <pc:docMk/>
            <pc:sldMk cId="3732982870" sldId="324"/>
            <ac:picMk id="7" creationId="{C606312D-A53F-467B-9B01-B01B713ADB24}"/>
          </ac:picMkLst>
        </pc:picChg>
      </pc:sldChg>
      <pc:sldChg chg="addSp delSp modSp add del mod setBg">
        <pc:chgData name="Haaron Gonzalez" userId="638d1988b3a07a11" providerId="LiveId" clId="{8A203E50-1559-49D2-9AC3-D9C0A65B087E}" dt="2018-10-16T17:29:04.498" v="625" actId="2696"/>
        <pc:sldMkLst>
          <pc:docMk/>
          <pc:sldMk cId="3932945368" sldId="324"/>
        </pc:sldMkLst>
        <pc:spChg chg="del">
          <ac:chgData name="Haaron Gonzalez" userId="638d1988b3a07a11" providerId="LiveId" clId="{8A203E50-1559-49D2-9AC3-D9C0A65B087E}" dt="2018-10-16T17:27:03.133" v="620" actId="478"/>
          <ac:spMkLst>
            <pc:docMk/>
            <pc:sldMk cId="3932945368" sldId="324"/>
            <ac:spMk id="2" creationId="{00000000-0000-0000-0000-000000000000}"/>
          </ac:spMkLst>
        </pc:spChg>
        <pc:spChg chg="add del mod">
          <ac:chgData name="Haaron Gonzalez" userId="638d1988b3a07a11" providerId="LiveId" clId="{8A203E50-1559-49D2-9AC3-D9C0A65B087E}" dt="2018-10-16T17:27:05.603" v="621" actId="478"/>
          <ac:spMkLst>
            <pc:docMk/>
            <pc:sldMk cId="3932945368" sldId="324"/>
            <ac:spMk id="4" creationId="{37F40B8D-D0A9-42ED-82EC-1824519C7543}"/>
          </ac:spMkLst>
        </pc:spChg>
        <pc:spChg chg="del">
          <ac:chgData name="Haaron Gonzalez" userId="638d1988b3a07a11" providerId="LiveId" clId="{8A203E50-1559-49D2-9AC3-D9C0A65B087E}" dt="2018-10-16T17:27:03.133" v="620" actId="478"/>
          <ac:spMkLst>
            <pc:docMk/>
            <pc:sldMk cId="3932945368" sldId="324"/>
            <ac:spMk id="8" creationId="{00000000-0000-0000-0000-000000000000}"/>
          </ac:spMkLst>
        </pc:spChg>
        <pc:spChg chg="add">
          <ac:chgData name="Haaron Gonzalez" userId="638d1988b3a07a11" providerId="LiveId" clId="{8A203E50-1559-49D2-9AC3-D9C0A65B087E}" dt="2018-10-16T17:27:19.496" v="623" actId="26606"/>
          <ac:spMkLst>
            <pc:docMk/>
            <pc:sldMk cId="3932945368" sldId="324"/>
            <ac:spMk id="71" creationId="{A2509F26-B5DC-4BA7-B476-4CB044237A2E}"/>
          </ac:spMkLst>
        </pc:spChg>
        <pc:spChg chg="add">
          <ac:chgData name="Haaron Gonzalez" userId="638d1988b3a07a11" providerId="LiveId" clId="{8A203E50-1559-49D2-9AC3-D9C0A65B087E}" dt="2018-10-16T17:27:19.496" v="623" actId="26606"/>
          <ac:spMkLst>
            <pc:docMk/>
            <pc:sldMk cId="3932945368" sldId="324"/>
            <ac:spMk id="73" creationId="{DB103EB1-B135-4526-B883-33228FC27FF1}"/>
          </ac:spMkLst>
        </pc:spChg>
        <pc:picChg chg="del">
          <ac:chgData name="Haaron Gonzalez" userId="638d1988b3a07a11" providerId="LiveId" clId="{8A203E50-1559-49D2-9AC3-D9C0A65B087E}" dt="2018-10-16T17:27:03.133" v="620" actId="478"/>
          <ac:picMkLst>
            <pc:docMk/>
            <pc:sldMk cId="3932945368" sldId="324"/>
            <ac:picMk id="6" creationId="{FE0B71CF-AD59-4D94-BA26-8FD34F593216}"/>
          </ac:picMkLst>
        </pc:picChg>
        <pc:picChg chg="del">
          <ac:chgData name="Haaron Gonzalez" userId="638d1988b3a07a11" providerId="LiveId" clId="{8A203E50-1559-49D2-9AC3-D9C0A65B087E}" dt="2018-10-16T17:27:03.133" v="620" actId="478"/>
          <ac:picMkLst>
            <pc:docMk/>
            <pc:sldMk cId="3932945368" sldId="324"/>
            <ac:picMk id="11" creationId="{00000000-0000-0000-0000-000000000000}"/>
          </ac:picMkLst>
        </pc:picChg>
        <pc:picChg chg="del">
          <ac:chgData name="Haaron Gonzalez" userId="638d1988b3a07a11" providerId="LiveId" clId="{8A203E50-1559-49D2-9AC3-D9C0A65B087E}" dt="2018-10-16T17:27:03.133" v="620" actId="478"/>
          <ac:picMkLst>
            <pc:docMk/>
            <pc:sldMk cId="3932945368" sldId="324"/>
            <ac:picMk id="12" creationId="{00000000-0000-0000-0000-000000000000}"/>
          </ac:picMkLst>
        </pc:picChg>
        <pc:picChg chg="del">
          <ac:chgData name="Haaron Gonzalez" userId="638d1988b3a07a11" providerId="LiveId" clId="{8A203E50-1559-49D2-9AC3-D9C0A65B087E}" dt="2018-10-16T17:27:03.133" v="620" actId="478"/>
          <ac:picMkLst>
            <pc:docMk/>
            <pc:sldMk cId="3932945368" sldId="324"/>
            <ac:picMk id="13" creationId="{00000000-0000-0000-0000-000000000000}"/>
          </ac:picMkLst>
        </pc:picChg>
        <pc:picChg chg="del">
          <ac:chgData name="Haaron Gonzalez" userId="638d1988b3a07a11" providerId="LiveId" clId="{8A203E50-1559-49D2-9AC3-D9C0A65B087E}" dt="2018-10-16T17:27:03.133" v="620" actId="478"/>
          <ac:picMkLst>
            <pc:docMk/>
            <pc:sldMk cId="3932945368" sldId="324"/>
            <ac:picMk id="14" creationId="{00000000-0000-0000-0000-000000000000}"/>
          </ac:picMkLst>
        </pc:picChg>
        <pc:picChg chg="del">
          <ac:chgData name="Haaron Gonzalez" userId="638d1988b3a07a11" providerId="LiveId" clId="{8A203E50-1559-49D2-9AC3-D9C0A65B087E}" dt="2018-10-16T17:27:03.133" v="620" actId="478"/>
          <ac:picMkLst>
            <pc:docMk/>
            <pc:sldMk cId="3932945368" sldId="324"/>
            <ac:picMk id="15" creationId="{00000000-0000-0000-0000-000000000000}"/>
          </ac:picMkLst>
        </pc:picChg>
        <pc:picChg chg="del">
          <ac:chgData name="Haaron Gonzalez" userId="638d1988b3a07a11" providerId="LiveId" clId="{8A203E50-1559-49D2-9AC3-D9C0A65B087E}" dt="2018-10-16T17:27:03.133" v="620" actId="478"/>
          <ac:picMkLst>
            <pc:docMk/>
            <pc:sldMk cId="3932945368" sldId="324"/>
            <ac:picMk id="18" creationId="{03C7A0D2-3EE5-4C95-81C3-AFBFD2DAEF26}"/>
          </ac:picMkLst>
        </pc:picChg>
        <pc:picChg chg="add del mod">
          <ac:chgData name="Haaron Gonzalez" userId="638d1988b3a07a11" providerId="LiveId" clId="{8A203E50-1559-49D2-9AC3-D9C0A65B087E}" dt="2018-10-16T17:29:01.922" v="624" actId="478"/>
          <ac:picMkLst>
            <pc:docMk/>
            <pc:sldMk cId="3932945368" sldId="324"/>
            <ac:picMk id="1026" creationId="{E1647E39-708F-4DA4-B502-E984527C1528}"/>
          </ac:picMkLst>
        </pc:picChg>
        <pc:picChg chg="del">
          <ac:chgData name="Haaron Gonzalez" userId="638d1988b3a07a11" providerId="LiveId" clId="{8A203E50-1559-49D2-9AC3-D9C0A65B087E}" dt="2018-10-16T17:27:03.133" v="620" actId="478"/>
          <ac:picMkLst>
            <pc:docMk/>
            <pc:sldMk cId="3932945368" sldId="324"/>
            <ac:picMk id="1028" creationId="{00000000-0000-0000-0000-000000000000}"/>
          </ac:picMkLst>
        </pc:picChg>
        <pc:picChg chg="del">
          <ac:chgData name="Haaron Gonzalez" userId="638d1988b3a07a11" providerId="LiveId" clId="{8A203E50-1559-49D2-9AC3-D9C0A65B087E}" dt="2018-10-16T17:27:03.133" v="620" actId="478"/>
          <ac:picMkLst>
            <pc:docMk/>
            <pc:sldMk cId="3932945368" sldId="324"/>
            <ac:picMk id="1030" creationId="{00000000-0000-0000-0000-000000000000}"/>
          </ac:picMkLst>
        </pc:picChg>
        <pc:picChg chg="del">
          <ac:chgData name="Haaron Gonzalez" userId="638d1988b3a07a11" providerId="LiveId" clId="{8A203E50-1559-49D2-9AC3-D9C0A65B087E}" dt="2018-10-16T17:27:03.133" v="620" actId="478"/>
          <ac:picMkLst>
            <pc:docMk/>
            <pc:sldMk cId="3932945368" sldId="324"/>
            <ac:picMk id="1032" creationId="{00000000-0000-0000-0000-000000000000}"/>
          </ac:picMkLst>
        </pc:picChg>
      </pc:sldChg>
      <pc:sldChg chg="addSp modSp add del">
        <pc:chgData name="Haaron Gonzalez" userId="638d1988b3a07a11" providerId="LiveId" clId="{8A203E50-1559-49D2-9AC3-D9C0A65B087E}" dt="2018-10-16T17:34:22.829" v="812" actId="2696"/>
        <pc:sldMkLst>
          <pc:docMk/>
          <pc:sldMk cId="2729467511" sldId="325"/>
        </pc:sldMkLst>
        <pc:spChg chg="mod">
          <ac:chgData name="Haaron Gonzalez" userId="638d1988b3a07a11" providerId="LiveId" clId="{8A203E50-1559-49D2-9AC3-D9C0A65B087E}" dt="2018-10-16T17:30:10.405" v="738" actId="20577"/>
          <ac:spMkLst>
            <pc:docMk/>
            <pc:sldMk cId="2729467511" sldId="325"/>
            <ac:spMk id="3" creationId="{E8E8D0D6-67D4-4BDD-933A-D768D57F3239}"/>
          </ac:spMkLst>
        </pc:spChg>
        <pc:picChg chg="add mod">
          <ac:chgData name="Haaron Gonzalez" userId="638d1988b3a07a11" providerId="LiveId" clId="{8A203E50-1559-49D2-9AC3-D9C0A65B087E}" dt="2018-10-16T17:30:59.647" v="742" actId="962"/>
          <ac:picMkLst>
            <pc:docMk/>
            <pc:sldMk cId="2729467511" sldId="325"/>
            <ac:picMk id="5" creationId="{11C660D3-D134-4211-BDB4-94745D9BFAD2}"/>
          </ac:picMkLst>
        </pc:picChg>
      </pc:sldChg>
      <pc:sldChg chg="addSp add del">
        <pc:chgData name="Haaron Gonzalez" userId="638d1988b3a07a11" providerId="LiveId" clId="{8A203E50-1559-49D2-9AC3-D9C0A65B087E}" dt="2018-10-16T17:31:16.626" v="746" actId="2696"/>
        <pc:sldMkLst>
          <pc:docMk/>
          <pc:sldMk cId="3676095816" sldId="326"/>
        </pc:sldMkLst>
        <pc:picChg chg="add">
          <ac:chgData name="Haaron Gonzalez" userId="638d1988b3a07a11" providerId="LiveId" clId="{8A203E50-1559-49D2-9AC3-D9C0A65B087E}" dt="2018-10-16T17:31:09.747" v="744"/>
          <ac:picMkLst>
            <pc:docMk/>
            <pc:sldMk cId="3676095816" sldId="326"/>
            <ac:picMk id="4" creationId="{F9BD00FD-F407-4051-A282-81B04A4F134F}"/>
          </ac:picMkLst>
        </pc:picChg>
      </pc:sldChg>
      <pc:sldChg chg="add">
        <pc:chgData name="Haaron Gonzalez" userId="638d1988b3a07a11" providerId="LiveId" clId="{8A203E50-1559-49D2-9AC3-D9C0A65B087E}" dt="2018-10-16T17:31:15.430" v="745"/>
        <pc:sldMkLst>
          <pc:docMk/>
          <pc:sldMk cId="4224276308" sldId="327"/>
        </pc:sldMkLst>
      </pc:sldChg>
      <pc:sldChg chg="addSp delSp modSp add mod ord setBg">
        <pc:chgData name="Haaron Gonzalez" userId="638d1988b3a07a11" providerId="LiveId" clId="{8A203E50-1559-49D2-9AC3-D9C0A65B087E}" dt="2018-10-16T18:38:30.571" v="2522"/>
        <pc:sldMkLst>
          <pc:docMk/>
          <pc:sldMk cId="2815461513" sldId="328"/>
        </pc:sldMkLst>
        <pc:spChg chg="mod">
          <ac:chgData name="Haaron Gonzalez" userId="638d1988b3a07a11" providerId="LiveId" clId="{8A203E50-1559-49D2-9AC3-D9C0A65B087E}" dt="2018-10-16T17:32:07.416" v="767" actId="20577"/>
          <ac:spMkLst>
            <pc:docMk/>
            <pc:sldMk cId="2815461513" sldId="328"/>
            <ac:spMk id="2" creationId="{F28F6206-4C9A-403A-A0B0-F9DF81ED4A30}"/>
          </ac:spMkLst>
        </pc:spChg>
        <pc:spChg chg="mod ord">
          <ac:chgData name="Haaron Gonzalez" userId="638d1988b3a07a11" providerId="LiveId" clId="{8A203E50-1559-49D2-9AC3-D9C0A65B087E}" dt="2018-10-16T18:34:00.787" v="2516" actId="20577"/>
          <ac:spMkLst>
            <pc:docMk/>
            <pc:sldMk cId="2815461513" sldId="328"/>
            <ac:spMk id="3" creationId="{E8E8D0D6-67D4-4BDD-933A-D768D57F3239}"/>
          </ac:spMkLst>
        </pc:spChg>
        <pc:spChg chg="add mod">
          <ac:chgData name="Haaron Gonzalez" userId="638d1988b3a07a11" providerId="LiveId" clId="{8A203E50-1559-49D2-9AC3-D9C0A65B087E}" dt="2018-10-16T17:33:42.303" v="810" actId="14100"/>
          <ac:spMkLst>
            <pc:docMk/>
            <pc:sldMk cId="2815461513" sldId="328"/>
            <ac:spMk id="4" creationId="{EA3249A2-F4E9-40C1-AD10-41E285492AC9}"/>
          </ac:spMkLst>
        </pc:spChg>
        <pc:spChg chg="add del">
          <ac:chgData name="Haaron Gonzalez" userId="638d1988b3a07a11" providerId="LiveId" clId="{8A203E50-1559-49D2-9AC3-D9C0A65B087E}" dt="2018-10-16T17:32:00.963" v="752" actId="26606"/>
          <ac:spMkLst>
            <pc:docMk/>
            <pc:sldMk cId="2815461513" sldId="328"/>
            <ac:spMk id="10" creationId="{42A5316D-ED2F-4F89-B4B4-8D9240B1A348}"/>
          </ac:spMkLst>
        </pc:spChg>
        <pc:spChg chg="add">
          <ac:chgData name="Haaron Gonzalez" userId="638d1988b3a07a11" providerId="LiveId" clId="{8A203E50-1559-49D2-9AC3-D9C0A65B087E}" dt="2018-10-16T17:32:00.988" v="753" actId="26606"/>
          <ac:spMkLst>
            <pc:docMk/>
            <pc:sldMk cId="2815461513" sldId="328"/>
            <ac:spMk id="13" creationId="{AFA67CD3-AB4E-4A7A-BEB8-53C445D8C44E}"/>
          </ac:spMkLst>
        </pc:spChg>
        <pc:spChg chg="add">
          <ac:chgData name="Haaron Gonzalez" userId="638d1988b3a07a11" providerId="LiveId" clId="{8A203E50-1559-49D2-9AC3-D9C0A65B087E}" dt="2018-10-16T17:32:00.988" v="753" actId="26606"/>
          <ac:spMkLst>
            <pc:docMk/>
            <pc:sldMk cId="2815461513" sldId="328"/>
            <ac:spMk id="14" creationId="{339C8D78-A644-462F-B674-F440635E5353}"/>
          </ac:spMkLst>
        </pc:spChg>
        <pc:picChg chg="mod">
          <ac:chgData name="Haaron Gonzalez" userId="638d1988b3a07a11" providerId="LiveId" clId="{8A203E50-1559-49D2-9AC3-D9C0A65B087E}" dt="2018-10-16T17:32:00.988" v="753" actId="26606"/>
          <ac:picMkLst>
            <pc:docMk/>
            <pc:sldMk cId="2815461513" sldId="328"/>
            <ac:picMk id="5" creationId="{11C660D3-D134-4211-BDB4-94745D9BFAD2}"/>
          </ac:picMkLst>
        </pc:picChg>
        <pc:picChg chg="add">
          <ac:chgData name="Haaron Gonzalez" userId="638d1988b3a07a11" providerId="LiveId" clId="{8A203E50-1559-49D2-9AC3-D9C0A65B087E}" dt="2018-10-16T17:32:00.988" v="753" actId="26606"/>
          <ac:picMkLst>
            <pc:docMk/>
            <pc:sldMk cId="2815461513" sldId="328"/>
            <ac:picMk id="12" creationId="{07CF545F-9C2E-4446-97CD-AD92990C2B68}"/>
          </ac:picMkLst>
        </pc:picChg>
      </pc:sldChg>
      <pc:sldChg chg="add del">
        <pc:chgData name="Haaron Gonzalez" userId="638d1988b3a07a11" providerId="LiveId" clId="{8A203E50-1559-49D2-9AC3-D9C0A65B087E}" dt="2018-10-16T18:11:21.861" v="1712" actId="2696"/>
        <pc:sldMkLst>
          <pc:docMk/>
          <pc:sldMk cId="1776841468" sldId="329"/>
        </pc:sldMkLst>
      </pc:sldChg>
      <pc:sldChg chg="addSp delSp modSp add ord">
        <pc:chgData name="Haaron Gonzalez" userId="638d1988b3a07a11" providerId="LiveId" clId="{8A203E50-1559-49D2-9AC3-D9C0A65B087E}" dt="2018-10-16T17:54:23.609" v="1545" actId="20577"/>
        <pc:sldMkLst>
          <pc:docMk/>
          <pc:sldMk cId="1622054439" sldId="330"/>
        </pc:sldMkLst>
        <pc:spChg chg="mod">
          <ac:chgData name="Haaron Gonzalez" userId="638d1988b3a07a11" providerId="LiveId" clId="{8A203E50-1559-49D2-9AC3-D9C0A65B087E}" dt="2018-10-16T17:36:10.485" v="828" actId="20577"/>
          <ac:spMkLst>
            <pc:docMk/>
            <pc:sldMk cId="1622054439" sldId="330"/>
            <ac:spMk id="2" creationId="{00000000-0000-0000-0000-000000000000}"/>
          </ac:spMkLst>
        </pc:spChg>
        <pc:spChg chg="mod">
          <ac:chgData name="Haaron Gonzalez" userId="638d1988b3a07a11" providerId="LiveId" clId="{8A203E50-1559-49D2-9AC3-D9C0A65B087E}" dt="2018-10-16T17:36:40.276" v="830" actId="20577"/>
          <ac:spMkLst>
            <pc:docMk/>
            <pc:sldMk cId="1622054439" sldId="330"/>
            <ac:spMk id="3" creationId="{00000000-0000-0000-0000-000000000000}"/>
          </ac:spMkLst>
        </pc:spChg>
        <pc:spChg chg="add mod">
          <ac:chgData name="Haaron Gonzalez" userId="638d1988b3a07a11" providerId="LiveId" clId="{8A203E50-1559-49D2-9AC3-D9C0A65B087E}" dt="2018-10-16T17:53:11.791" v="1510" actId="1076"/>
          <ac:spMkLst>
            <pc:docMk/>
            <pc:sldMk cId="1622054439" sldId="330"/>
            <ac:spMk id="4" creationId="{DC1EAB0A-E675-4BFE-A970-8A6BCF9D14A5}"/>
          </ac:spMkLst>
        </pc:spChg>
        <pc:spChg chg="mod">
          <ac:chgData name="Haaron Gonzalez" userId="638d1988b3a07a11" providerId="LiveId" clId="{8A203E50-1559-49D2-9AC3-D9C0A65B087E}" dt="2018-10-16T17:54:23.609" v="1545" actId="20577"/>
          <ac:spMkLst>
            <pc:docMk/>
            <pc:sldMk cId="1622054439" sldId="330"/>
            <ac:spMk id="11" creationId="{00000000-0000-0000-0000-000000000000}"/>
          </ac:spMkLst>
        </pc:spChg>
        <pc:picChg chg="del">
          <ac:chgData name="Haaron Gonzalez" userId="638d1988b3a07a11" providerId="LiveId" clId="{8A203E50-1559-49D2-9AC3-D9C0A65B087E}" dt="2018-10-16T17:35:59.956" v="818" actId="478"/>
          <ac:picMkLst>
            <pc:docMk/>
            <pc:sldMk cId="1622054439" sldId="330"/>
            <ac:picMk id="6" creationId="{11D9ABB6-DFA8-464A-BB04-36811334527D}"/>
          </ac:picMkLst>
        </pc:picChg>
        <pc:picChg chg="add mod">
          <ac:chgData name="Haaron Gonzalez" userId="638d1988b3a07a11" providerId="LiveId" clId="{8A203E50-1559-49D2-9AC3-D9C0A65B087E}" dt="2018-10-16T17:36:06.447" v="822" actId="1076"/>
          <ac:picMkLst>
            <pc:docMk/>
            <pc:sldMk cId="1622054439" sldId="330"/>
            <ac:picMk id="7" creationId="{67B8451B-3E86-4F02-8CD0-C8CF00BC01F6}"/>
          </ac:picMkLst>
        </pc:picChg>
        <pc:picChg chg="del">
          <ac:chgData name="Haaron Gonzalez" userId="638d1988b3a07a11" providerId="LiveId" clId="{8A203E50-1559-49D2-9AC3-D9C0A65B087E}" dt="2018-10-16T17:36:42.065" v="831" actId="478"/>
          <ac:picMkLst>
            <pc:docMk/>
            <pc:sldMk cId="1622054439" sldId="330"/>
            <ac:picMk id="10" creationId="{6EE88BC7-1032-4F95-B2BA-78FCA439707F}"/>
          </ac:picMkLst>
        </pc:picChg>
      </pc:sldChg>
      <pc:sldChg chg="modSp add ord">
        <pc:chgData name="Haaron Gonzalez" userId="638d1988b3a07a11" providerId="LiveId" clId="{8A203E50-1559-49D2-9AC3-D9C0A65B087E}" dt="2018-10-16T17:43:53.915" v="1308" actId="20577"/>
        <pc:sldMkLst>
          <pc:docMk/>
          <pc:sldMk cId="537947395" sldId="331"/>
        </pc:sldMkLst>
        <pc:spChg chg="mod">
          <ac:chgData name="Haaron Gonzalez" userId="638d1988b3a07a11" providerId="LiveId" clId="{8A203E50-1559-49D2-9AC3-D9C0A65B087E}" dt="2018-10-16T17:43:53.915" v="1308" actId="20577"/>
          <ac:spMkLst>
            <pc:docMk/>
            <pc:sldMk cId="537947395" sldId="331"/>
            <ac:spMk id="11" creationId="{00000000-0000-0000-0000-000000000000}"/>
          </ac:spMkLst>
        </pc:spChg>
      </pc:sldChg>
      <pc:sldChg chg="add del">
        <pc:chgData name="Haaron Gonzalez" userId="638d1988b3a07a11" providerId="LiveId" clId="{8A203E50-1559-49D2-9AC3-D9C0A65B087E}" dt="2018-10-16T17:45:48.676" v="1365" actId="2696"/>
        <pc:sldMkLst>
          <pc:docMk/>
          <pc:sldMk cId="1237852149" sldId="332"/>
        </pc:sldMkLst>
      </pc:sldChg>
      <pc:sldChg chg="addSp delSp modSp add ord">
        <pc:chgData name="Haaron Gonzalez" userId="638d1988b3a07a11" providerId="LiveId" clId="{8A203E50-1559-49D2-9AC3-D9C0A65B087E}" dt="2018-10-16T17:41:50.500" v="1123" actId="14100"/>
        <pc:sldMkLst>
          <pc:docMk/>
          <pc:sldMk cId="3210855746" sldId="333"/>
        </pc:sldMkLst>
        <pc:spChg chg="mod">
          <ac:chgData name="Haaron Gonzalez" userId="638d1988b3a07a11" providerId="LiveId" clId="{8A203E50-1559-49D2-9AC3-D9C0A65B087E}" dt="2018-10-16T17:39:29.619" v="953" actId="20577"/>
          <ac:spMkLst>
            <pc:docMk/>
            <pc:sldMk cId="3210855746" sldId="333"/>
            <ac:spMk id="2" creationId="{00000000-0000-0000-0000-000000000000}"/>
          </ac:spMkLst>
        </pc:spChg>
        <pc:spChg chg="del mod">
          <ac:chgData name="Haaron Gonzalez" userId="638d1988b3a07a11" providerId="LiveId" clId="{8A203E50-1559-49D2-9AC3-D9C0A65B087E}" dt="2018-10-16T17:38:46.108" v="905" actId="478"/>
          <ac:spMkLst>
            <pc:docMk/>
            <pc:sldMk cId="3210855746" sldId="333"/>
            <ac:spMk id="3" creationId="{00000000-0000-0000-0000-000000000000}"/>
          </ac:spMkLst>
        </pc:spChg>
        <pc:spChg chg="add del mod">
          <ac:chgData name="Haaron Gonzalez" userId="638d1988b3a07a11" providerId="LiveId" clId="{8A203E50-1559-49D2-9AC3-D9C0A65B087E}" dt="2018-10-16T17:40:15.294" v="961" actId="478"/>
          <ac:spMkLst>
            <pc:docMk/>
            <pc:sldMk cId="3210855746" sldId="333"/>
            <ac:spMk id="8" creationId="{19D32900-B0FA-40ED-AD09-AA4C1B7C4F69}"/>
          </ac:spMkLst>
        </pc:spChg>
        <pc:spChg chg="mod">
          <ac:chgData name="Haaron Gonzalez" userId="638d1988b3a07a11" providerId="LiveId" clId="{8A203E50-1559-49D2-9AC3-D9C0A65B087E}" dt="2018-10-16T17:41:48.516" v="1122" actId="14100"/>
          <ac:spMkLst>
            <pc:docMk/>
            <pc:sldMk cId="3210855746" sldId="333"/>
            <ac:spMk id="11" creationId="{00000000-0000-0000-0000-000000000000}"/>
          </ac:spMkLst>
        </pc:spChg>
        <pc:picChg chg="add mod">
          <ac:chgData name="Haaron Gonzalez" userId="638d1988b3a07a11" providerId="LiveId" clId="{8A203E50-1559-49D2-9AC3-D9C0A65B087E}" dt="2018-10-16T17:41:50.500" v="1123" actId="14100"/>
          <ac:picMkLst>
            <pc:docMk/>
            <pc:sldMk cId="3210855746" sldId="333"/>
            <ac:picMk id="5" creationId="{04B13DD0-7D90-4F5E-BCA8-937D9E1F2309}"/>
          </ac:picMkLst>
        </pc:picChg>
        <pc:picChg chg="del">
          <ac:chgData name="Haaron Gonzalez" userId="638d1988b3a07a11" providerId="LiveId" clId="{8A203E50-1559-49D2-9AC3-D9C0A65B087E}" dt="2018-10-16T17:38:39.216" v="900" actId="478"/>
          <ac:picMkLst>
            <pc:docMk/>
            <pc:sldMk cId="3210855746" sldId="333"/>
            <ac:picMk id="6" creationId="{11D9ABB6-DFA8-464A-BB04-36811334527D}"/>
          </ac:picMkLst>
        </pc:picChg>
        <pc:picChg chg="add mod">
          <ac:chgData name="Haaron Gonzalez" userId="638d1988b3a07a11" providerId="LiveId" clId="{8A203E50-1559-49D2-9AC3-D9C0A65B087E}" dt="2018-10-16T17:38:47.854" v="906" actId="1076"/>
          <ac:picMkLst>
            <pc:docMk/>
            <pc:sldMk cId="3210855746" sldId="333"/>
            <ac:picMk id="7" creationId="{D5098A17-508A-4030-8526-25C9190298A8}"/>
          </ac:picMkLst>
        </pc:picChg>
        <pc:picChg chg="del">
          <ac:chgData name="Haaron Gonzalez" userId="638d1988b3a07a11" providerId="LiveId" clId="{8A203E50-1559-49D2-9AC3-D9C0A65B087E}" dt="2018-10-16T17:39:53.436" v="957" actId="478"/>
          <ac:picMkLst>
            <pc:docMk/>
            <pc:sldMk cId="3210855746" sldId="333"/>
            <ac:picMk id="10" creationId="{6EE88BC7-1032-4F95-B2BA-78FCA439707F}"/>
          </ac:picMkLst>
        </pc:picChg>
      </pc:sldChg>
      <pc:sldChg chg="modSp add">
        <pc:chgData name="Haaron Gonzalez" userId="638d1988b3a07a11" providerId="LiveId" clId="{8A203E50-1559-49D2-9AC3-D9C0A65B087E}" dt="2018-10-16T18:43:15.203" v="2749"/>
        <pc:sldMkLst>
          <pc:docMk/>
          <pc:sldMk cId="2902468488" sldId="334"/>
        </pc:sldMkLst>
        <pc:spChg chg="mod">
          <ac:chgData name="Haaron Gonzalez" userId="638d1988b3a07a11" providerId="LiveId" clId="{8A203E50-1559-49D2-9AC3-D9C0A65B087E}" dt="2018-10-16T18:43:15.203" v="2749"/>
          <ac:spMkLst>
            <pc:docMk/>
            <pc:sldMk cId="2902468488" sldId="334"/>
            <ac:spMk id="11" creationId="{00000000-0000-0000-0000-000000000000}"/>
          </ac:spMkLst>
        </pc:spChg>
      </pc:sldChg>
      <pc:sldChg chg="addSp delSp modSp add mod setBg">
        <pc:chgData name="Haaron Gonzalez" userId="638d1988b3a07a11" providerId="LiveId" clId="{8A203E50-1559-49D2-9AC3-D9C0A65B087E}" dt="2018-10-16T17:45:28.829" v="1364" actId="403"/>
        <pc:sldMkLst>
          <pc:docMk/>
          <pc:sldMk cId="1558948437" sldId="335"/>
        </pc:sldMkLst>
        <pc:spChg chg="mod">
          <ac:chgData name="Haaron Gonzalez" userId="638d1988b3a07a11" providerId="LiveId" clId="{8A203E50-1559-49D2-9AC3-D9C0A65B087E}" dt="2018-10-16T17:45:06.993" v="1320" actId="26606"/>
          <ac:spMkLst>
            <pc:docMk/>
            <pc:sldMk cId="1558948437" sldId="335"/>
            <ac:spMk id="2" creationId="{C8CF7246-C7B6-4AC6-958E-D3F6DE9AC019}"/>
          </ac:spMkLst>
        </pc:spChg>
        <pc:spChg chg="mod">
          <ac:chgData name="Haaron Gonzalez" userId="638d1988b3a07a11" providerId="LiveId" clId="{8A203E50-1559-49D2-9AC3-D9C0A65B087E}" dt="2018-10-16T17:45:28.829" v="1364" actId="403"/>
          <ac:spMkLst>
            <pc:docMk/>
            <pc:sldMk cId="1558948437" sldId="335"/>
            <ac:spMk id="3" creationId="{6E33BE7B-7774-4C37-BFC0-A3AB62A75D94}"/>
          </ac:spMkLst>
        </pc:spChg>
        <pc:spChg chg="add">
          <ac:chgData name="Haaron Gonzalez" userId="638d1988b3a07a11" providerId="LiveId" clId="{8A203E50-1559-49D2-9AC3-D9C0A65B087E}" dt="2018-10-16T17:45:06.993" v="1320" actId="26606"/>
          <ac:spMkLst>
            <pc:docMk/>
            <pc:sldMk cId="1558948437" sldId="335"/>
            <ac:spMk id="12" creationId="{569C1A01-6FB5-43CE-ADCC-936728ACAC0D}"/>
          </ac:spMkLst>
        </pc:spChg>
        <pc:picChg chg="del">
          <ac:chgData name="Haaron Gonzalez" userId="638d1988b3a07a11" providerId="LiveId" clId="{8A203E50-1559-49D2-9AC3-D9C0A65B087E}" dt="2018-10-16T17:44:58.486" v="1317" actId="478"/>
          <ac:picMkLst>
            <pc:docMk/>
            <pc:sldMk cId="1558948437" sldId="335"/>
            <ac:picMk id="4" creationId="{419A3977-8D57-4100-84EB-EBC7A01F3321}"/>
          </ac:picMkLst>
        </pc:picChg>
        <pc:picChg chg="add mod ord">
          <ac:chgData name="Haaron Gonzalez" userId="638d1988b3a07a11" providerId="LiveId" clId="{8A203E50-1559-49D2-9AC3-D9C0A65B087E}" dt="2018-10-16T17:45:06.993" v="1320" actId="26606"/>
          <ac:picMkLst>
            <pc:docMk/>
            <pc:sldMk cId="1558948437" sldId="335"/>
            <ac:picMk id="5" creationId="{3358A37D-A520-4F8F-ACC8-298A4B1AEFCF}"/>
          </ac:picMkLst>
        </pc:picChg>
        <pc:picChg chg="add">
          <ac:chgData name="Haaron Gonzalez" userId="638d1988b3a07a11" providerId="LiveId" clId="{8A203E50-1559-49D2-9AC3-D9C0A65B087E}" dt="2018-10-16T17:45:06.993" v="1320" actId="26606"/>
          <ac:picMkLst>
            <pc:docMk/>
            <pc:sldMk cId="1558948437" sldId="335"/>
            <ac:picMk id="10" creationId="{EE09A529-E47C-4634-BB98-0A9526C372B4}"/>
          </ac:picMkLst>
        </pc:picChg>
      </pc:sldChg>
      <pc:sldChg chg="modSp add del">
        <pc:chgData name="Haaron Gonzalez" userId="638d1988b3a07a11" providerId="LiveId" clId="{8A203E50-1559-49D2-9AC3-D9C0A65B087E}" dt="2018-10-16T17:44:18.827" v="1314" actId="2696"/>
        <pc:sldMkLst>
          <pc:docMk/>
          <pc:sldMk cId="3891542389" sldId="335"/>
        </pc:sldMkLst>
        <pc:spChg chg="mod">
          <ac:chgData name="Haaron Gonzalez" userId="638d1988b3a07a11" providerId="LiveId" clId="{8A203E50-1559-49D2-9AC3-D9C0A65B087E}" dt="2018-10-16T17:44:12.629" v="1313" actId="20577"/>
          <ac:spMkLst>
            <pc:docMk/>
            <pc:sldMk cId="3891542389" sldId="335"/>
            <ac:spMk id="2" creationId="{F9D644CC-FC3C-49C9-B888-CF68EE810684}"/>
          </ac:spMkLst>
        </pc:spChg>
      </pc:sldChg>
      <pc:sldChg chg="addSp modSp add del">
        <pc:chgData name="Haaron Gonzalez" userId="638d1988b3a07a11" providerId="LiveId" clId="{8A203E50-1559-49D2-9AC3-D9C0A65B087E}" dt="2018-10-16T17:55:35.409" v="1615" actId="2696"/>
        <pc:sldMkLst>
          <pc:docMk/>
          <pc:sldMk cId="1633802158" sldId="336"/>
        </pc:sldMkLst>
        <pc:spChg chg="mod">
          <ac:chgData name="Haaron Gonzalez" userId="638d1988b3a07a11" providerId="LiveId" clId="{8A203E50-1559-49D2-9AC3-D9C0A65B087E}" dt="2018-10-16T17:54:41.669" v="1547" actId="14100"/>
          <ac:spMkLst>
            <pc:docMk/>
            <pc:sldMk cId="1633802158" sldId="336"/>
            <ac:spMk id="2" creationId="{00000000-0000-0000-0000-000000000000}"/>
          </ac:spMkLst>
        </pc:spChg>
        <pc:spChg chg="add mod">
          <ac:chgData name="Haaron Gonzalez" userId="638d1988b3a07a11" providerId="LiveId" clId="{8A203E50-1559-49D2-9AC3-D9C0A65B087E}" dt="2018-10-16T17:55:09.200" v="1589" actId="403"/>
          <ac:spMkLst>
            <pc:docMk/>
            <pc:sldMk cId="1633802158" sldId="336"/>
            <ac:spMk id="8" creationId="{3EA786F9-9106-4E6D-86F9-47528D0548EC}"/>
          </ac:spMkLst>
        </pc:spChg>
      </pc:sldChg>
      <pc:sldChg chg="modSp add">
        <pc:chgData name="Haaron Gonzalez" userId="638d1988b3a07a11" providerId="LiveId" clId="{8A203E50-1559-49D2-9AC3-D9C0A65B087E}" dt="2018-10-16T18:10:59.562" v="1711" actId="20577"/>
        <pc:sldMkLst>
          <pc:docMk/>
          <pc:sldMk cId="103355153" sldId="337"/>
        </pc:sldMkLst>
        <pc:spChg chg="mod">
          <ac:chgData name="Haaron Gonzalez" userId="638d1988b3a07a11" providerId="LiveId" clId="{8A203E50-1559-49D2-9AC3-D9C0A65B087E}" dt="2018-10-16T18:10:59.562" v="1711" actId="20577"/>
          <ac:spMkLst>
            <pc:docMk/>
            <pc:sldMk cId="103355153" sldId="337"/>
            <ac:spMk id="11" creationId="{00000000-0000-0000-0000-000000000000}"/>
          </ac:spMkLst>
        </pc:spChg>
      </pc:sldChg>
      <pc:sldChg chg="addSp delSp modSp add mod setBg">
        <pc:chgData name="Haaron Gonzalez" userId="638d1988b3a07a11" providerId="LiveId" clId="{8A203E50-1559-49D2-9AC3-D9C0A65B087E}" dt="2018-10-16T17:59:25.059" v="1670" actId="403"/>
        <pc:sldMkLst>
          <pc:docMk/>
          <pc:sldMk cId="3341070107" sldId="338"/>
        </pc:sldMkLst>
        <pc:spChg chg="mod">
          <ac:chgData name="Haaron Gonzalez" userId="638d1988b3a07a11" providerId="LiveId" clId="{8A203E50-1559-49D2-9AC3-D9C0A65B087E}" dt="2018-10-16T17:59:25.059" v="1670" actId="403"/>
          <ac:spMkLst>
            <pc:docMk/>
            <pc:sldMk cId="3341070107" sldId="338"/>
            <ac:spMk id="3" creationId="{6E33BE7B-7774-4C37-BFC0-A3AB62A75D94}"/>
          </ac:spMkLst>
        </pc:spChg>
        <pc:picChg chg="del">
          <ac:chgData name="Haaron Gonzalez" userId="638d1988b3a07a11" providerId="LiveId" clId="{8A203E50-1559-49D2-9AC3-D9C0A65B087E}" dt="2018-10-16T17:58:50.634" v="1638" actId="478"/>
          <ac:picMkLst>
            <pc:docMk/>
            <pc:sldMk cId="3341070107" sldId="338"/>
            <ac:picMk id="4" creationId="{419A3977-8D57-4100-84EB-EBC7A01F3321}"/>
          </ac:picMkLst>
        </pc:picChg>
        <pc:picChg chg="add mod">
          <ac:chgData name="Haaron Gonzalez" userId="638d1988b3a07a11" providerId="LiveId" clId="{8A203E50-1559-49D2-9AC3-D9C0A65B087E}" dt="2018-10-16T17:58:54.376" v="1641" actId="26606"/>
          <ac:picMkLst>
            <pc:docMk/>
            <pc:sldMk cId="3341070107" sldId="338"/>
            <ac:picMk id="5" creationId="{BAC041EA-E3CB-4F2D-8293-7F63EC860A31}"/>
          </ac:picMkLst>
        </pc:picChg>
      </pc:sldChg>
      <pc:sldChg chg="add del">
        <pc:chgData name="Haaron Gonzalez" userId="638d1988b3a07a11" providerId="LiveId" clId="{8A203E50-1559-49D2-9AC3-D9C0A65B087E}" dt="2018-10-16T18:20:48.959" v="2222" actId="2696"/>
        <pc:sldMkLst>
          <pc:docMk/>
          <pc:sldMk cId="1572919898" sldId="339"/>
        </pc:sldMkLst>
      </pc:sldChg>
      <pc:sldChg chg="modSp add">
        <pc:chgData name="Haaron Gonzalez" userId="638d1988b3a07a11" providerId="LiveId" clId="{8A203E50-1559-49D2-9AC3-D9C0A65B087E}" dt="2018-10-16T18:20:20.149" v="2143" actId="313"/>
        <pc:sldMkLst>
          <pc:docMk/>
          <pc:sldMk cId="2490969366" sldId="340"/>
        </pc:sldMkLst>
        <pc:spChg chg="mod">
          <ac:chgData name="Haaron Gonzalez" userId="638d1988b3a07a11" providerId="LiveId" clId="{8A203E50-1559-49D2-9AC3-D9C0A65B087E}" dt="2018-10-16T18:20:20.149" v="2143" actId="313"/>
          <ac:spMkLst>
            <pc:docMk/>
            <pc:sldMk cId="2490969366" sldId="340"/>
            <ac:spMk id="8" creationId="{00000000-0000-0000-0000-000000000000}"/>
          </ac:spMkLst>
        </pc:spChg>
      </pc:sldChg>
      <pc:sldChg chg="addSp delSp modSp add mod setBg delDesignElem">
        <pc:chgData name="Haaron Gonzalez" userId="638d1988b3a07a11" providerId="LiveId" clId="{8A203E50-1559-49D2-9AC3-D9C0A65B087E}" dt="2018-10-16T18:20:44.785" v="2221" actId="20577"/>
        <pc:sldMkLst>
          <pc:docMk/>
          <pc:sldMk cId="477528271" sldId="341"/>
        </pc:sldMkLst>
        <pc:spChg chg="mod">
          <ac:chgData name="Haaron Gonzalez" userId="638d1988b3a07a11" providerId="LiveId" clId="{8A203E50-1559-49D2-9AC3-D9C0A65B087E}" dt="2018-10-16T18:16:29.285" v="1867" actId="26606"/>
          <ac:spMkLst>
            <pc:docMk/>
            <pc:sldMk cId="477528271" sldId="341"/>
            <ac:spMk id="2" creationId="{C8CF7246-C7B6-4AC6-958E-D3F6DE9AC019}"/>
          </ac:spMkLst>
        </pc:spChg>
        <pc:spChg chg="mod">
          <ac:chgData name="Haaron Gonzalez" userId="638d1988b3a07a11" providerId="LiveId" clId="{8A203E50-1559-49D2-9AC3-D9C0A65B087E}" dt="2018-10-16T18:20:44.785" v="2221" actId="20577"/>
          <ac:spMkLst>
            <pc:docMk/>
            <pc:sldMk cId="477528271" sldId="341"/>
            <ac:spMk id="3" creationId="{6E33BE7B-7774-4C37-BFC0-A3AB62A75D94}"/>
          </ac:spMkLst>
        </pc:spChg>
        <pc:spChg chg="del">
          <ac:chgData name="Haaron Gonzalez" userId="638d1988b3a07a11" providerId="LiveId" clId="{8A203E50-1559-49D2-9AC3-D9C0A65B087E}" dt="2018-10-16T18:16:13.851" v="1863"/>
          <ac:spMkLst>
            <pc:docMk/>
            <pc:sldMk cId="477528271" sldId="341"/>
            <ac:spMk id="9" creationId="{C607803A-4E99-444E-94F7-8785CDDF5849}"/>
          </ac:spMkLst>
        </pc:spChg>
        <pc:spChg chg="del">
          <ac:chgData name="Haaron Gonzalez" userId="638d1988b3a07a11" providerId="LiveId" clId="{8A203E50-1559-49D2-9AC3-D9C0A65B087E}" dt="2018-10-16T18:16:13.851" v="1863"/>
          <ac:spMkLst>
            <pc:docMk/>
            <pc:sldMk cId="477528271" sldId="341"/>
            <ac:spMk id="11" creationId="{2989BE6A-C309-418E-8ADD-1616A980570D}"/>
          </ac:spMkLst>
        </pc:spChg>
        <pc:spChg chg="add">
          <ac:chgData name="Haaron Gonzalez" userId="638d1988b3a07a11" providerId="LiveId" clId="{8A203E50-1559-49D2-9AC3-D9C0A65B087E}" dt="2018-10-16T18:16:29.285" v="1867" actId="26606"/>
          <ac:spMkLst>
            <pc:docMk/>
            <pc:sldMk cId="477528271" sldId="341"/>
            <ac:spMk id="12" creationId="{AB45A142-4255-493C-8284-5D566C121B10}"/>
          </ac:spMkLst>
        </pc:spChg>
        <pc:picChg chg="del">
          <ac:chgData name="Haaron Gonzalez" userId="638d1988b3a07a11" providerId="LiveId" clId="{8A203E50-1559-49D2-9AC3-D9C0A65B087E}" dt="2018-10-16T18:16:18.618" v="1864" actId="478"/>
          <ac:picMkLst>
            <pc:docMk/>
            <pc:sldMk cId="477528271" sldId="341"/>
            <ac:picMk id="4" creationId="{1144DE3A-ADBE-4F4B-87C7-82F73E12E6E7}"/>
          </ac:picMkLst>
        </pc:picChg>
        <pc:picChg chg="add mod">
          <ac:chgData name="Haaron Gonzalez" userId="638d1988b3a07a11" providerId="LiveId" clId="{8A203E50-1559-49D2-9AC3-D9C0A65B087E}" dt="2018-10-16T18:16:29.285" v="1867" actId="26606"/>
          <ac:picMkLst>
            <pc:docMk/>
            <pc:sldMk cId="477528271" sldId="341"/>
            <ac:picMk id="7" creationId="{1A6DEF25-AE3C-4301-90B4-1B57C8C007D2}"/>
          </ac:picMkLst>
        </pc:picChg>
        <pc:cxnChg chg="add">
          <ac:chgData name="Haaron Gonzalez" userId="638d1988b3a07a11" providerId="LiveId" clId="{8A203E50-1559-49D2-9AC3-D9C0A65B087E}" dt="2018-10-16T18:16:29.285" v="1867" actId="26606"/>
          <ac:cxnSpMkLst>
            <pc:docMk/>
            <pc:sldMk cId="477528271" sldId="341"/>
            <ac:cxnSpMk id="14" creationId="{38FB9660-F42F-4313-BBC4-47C007FE484C}"/>
          </ac:cxnSpMkLst>
        </pc:cxnChg>
      </pc:sldChg>
      <pc:sldChg chg="add del">
        <pc:chgData name="Haaron Gonzalez" userId="638d1988b3a07a11" providerId="LiveId" clId="{8A203E50-1559-49D2-9AC3-D9C0A65B087E}" dt="2018-10-16T18:21:04.282" v="2225" actId="2696"/>
        <pc:sldMkLst>
          <pc:docMk/>
          <pc:sldMk cId="1214081618" sldId="342"/>
        </pc:sldMkLst>
      </pc:sldChg>
      <pc:sldChg chg="modSp add">
        <pc:chgData name="Haaron Gonzalez" userId="638d1988b3a07a11" providerId="LiveId" clId="{8A203E50-1559-49D2-9AC3-D9C0A65B087E}" dt="2018-10-16T18:37:35.475" v="2521" actId="6549"/>
        <pc:sldMkLst>
          <pc:docMk/>
          <pc:sldMk cId="2100483701" sldId="343"/>
        </pc:sldMkLst>
        <pc:spChg chg="mod">
          <ac:chgData name="Haaron Gonzalez" userId="638d1988b3a07a11" providerId="LiveId" clId="{8A203E50-1559-49D2-9AC3-D9C0A65B087E}" dt="2018-10-16T18:37:35.475" v="2521" actId="6549"/>
          <ac:spMkLst>
            <pc:docMk/>
            <pc:sldMk cId="2100483701" sldId="343"/>
            <ac:spMk id="11" creationId="{00000000-0000-0000-0000-000000000000}"/>
          </ac:spMkLst>
        </pc:spChg>
      </pc:sldChg>
      <pc:sldChg chg="add del">
        <pc:chgData name="Haaron Gonzalez" userId="638d1988b3a07a11" providerId="LiveId" clId="{8A203E50-1559-49D2-9AC3-D9C0A65B087E}" dt="2018-10-16T18:25:34.755" v="2385" actId="2696"/>
        <pc:sldMkLst>
          <pc:docMk/>
          <pc:sldMk cId="4237239485" sldId="344"/>
        </pc:sldMkLst>
      </pc:sldChg>
      <pc:sldChg chg="addSp modSp add">
        <pc:chgData name="Haaron Gonzalez" userId="638d1988b3a07a11" providerId="LiveId" clId="{8A203E50-1559-49D2-9AC3-D9C0A65B087E}" dt="2018-10-16T18:31:47.168" v="2460" actId="1076"/>
        <pc:sldMkLst>
          <pc:docMk/>
          <pc:sldMk cId="1727331510" sldId="345"/>
        </pc:sldMkLst>
        <pc:spChg chg="mod">
          <ac:chgData name="Haaron Gonzalez" userId="638d1988b3a07a11" providerId="LiveId" clId="{8A203E50-1559-49D2-9AC3-D9C0A65B087E}" dt="2018-10-16T18:31:26.307" v="2456" actId="313"/>
          <ac:spMkLst>
            <pc:docMk/>
            <pc:sldMk cId="1727331510" sldId="345"/>
            <ac:spMk id="5" creationId="{00000000-0000-0000-0000-000000000000}"/>
          </ac:spMkLst>
        </pc:spChg>
        <pc:picChg chg="add mod">
          <ac:chgData name="Haaron Gonzalez" userId="638d1988b3a07a11" providerId="LiveId" clId="{8A203E50-1559-49D2-9AC3-D9C0A65B087E}" dt="2018-10-16T18:31:47.168" v="2460" actId="1076"/>
          <ac:picMkLst>
            <pc:docMk/>
            <pc:sldMk cId="1727331510" sldId="345"/>
            <ac:picMk id="9" creationId="{1E59D9BB-5867-4CF0-B61E-06C440514F1D}"/>
          </ac:picMkLst>
        </pc:picChg>
      </pc:sldChg>
      <pc:sldChg chg="addSp delSp modSp add">
        <pc:chgData name="Haaron Gonzalez" userId="638d1988b3a07a11" providerId="LiveId" clId="{8A203E50-1559-49D2-9AC3-D9C0A65B087E}" dt="2018-10-16T18:41:46.519" v="2714" actId="20577"/>
        <pc:sldMkLst>
          <pc:docMk/>
          <pc:sldMk cId="2525281536" sldId="346"/>
        </pc:sldMkLst>
        <pc:spChg chg="mod">
          <ac:chgData name="Haaron Gonzalez" userId="638d1988b3a07a11" providerId="LiveId" clId="{8A203E50-1559-49D2-9AC3-D9C0A65B087E}" dt="2018-10-16T18:39:16.019" v="2551" actId="20577"/>
          <ac:spMkLst>
            <pc:docMk/>
            <pc:sldMk cId="2525281536" sldId="346"/>
            <ac:spMk id="2" creationId="{82E201EE-C6D3-45BE-B242-CE6AEAF6F760}"/>
          </ac:spMkLst>
        </pc:spChg>
        <pc:spChg chg="del">
          <ac:chgData name="Haaron Gonzalez" userId="638d1988b3a07a11" providerId="LiveId" clId="{8A203E50-1559-49D2-9AC3-D9C0A65B087E}" dt="2018-10-16T18:40:16.474" v="2552" actId="931"/>
          <ac:spMkLst>
            <pc:docMk/>
            <pc:sldMk cId="2525281536" sldId="346"/>
            <ac:spMk id="3" creationId="{EA56715F-1F72-4D62-BDDA-B03517ABD5CE}"/>
          </ac:spMkLst>
        </pc:spChg>
        <pc:spChg chg="add del mod">
          <ac:chgData name="Haaron Gonzalez" userId="638d1988b3a07a11" providerId="LiveId" clId="{8A203E50-1559-49D2-9AC3-D9C0A65B087E}" dt="2018-10-16T18:40:24.486" v="2554" actId="478"/>
          <ac:spMkLst>
            <pc:docMk/>
            <pc:sldMk cId="2525281536" sldId="346"/>
            <ac:spMk id="6" creationId="{9AAB8A73-9977-4132-893C-9906E2E92A1B}"/>
          </ac:spMkLst>
        </pc:spChg>
        <pc:spChg chg="add mod">
          <ac:chgData name="Haaron Gonzalez" userId="638d1988b3a07a11" providerId="LiveId" clId="{8A203E50-1559-49D2-9AC3-D9C0A65B087E}" dt="2018-10-16T18:41:46.519" v="2714" actId="20577"/>
          <ac:spMkLst>
            <pc:docMk/>
            <pc:sldMk cId="2525281536" sldId="346"/>
            <ac:spMk id="7" creationId="{06F3100B-C152-431A-8F9E-77CD605DA9B6}"/>
          </ac:spMkLst>
        </pc:spChg>
        <pc:picChg chg="add mod">
          <ac:chgData name="Haaron Gonzalez" userId="638d1988b3a07a11" providerId="LiveId" clId="{8A203E50-1559-49D2-9AC3-D9C0A65B087E}" dt="2018-10-16T18:40:33.930" v="2558" actId="14100"/>
          <ac:picMkLst>
            <pc:docMk/>
            <pc:sldMk cId="2525281536" sldId="346"/>
            <ac:picMk id="5" creationId="{1A186F0D-AF75-4911-8658-EDF77CF4C6A2}"/>
          </ac:picMkLst>
        </pc:picChg>
      </pc:sldChg>
      <pc:sldChg chg="modSp add del">
        <pc:chgData name="Haaron Gonzalez" userId="638d1988b3a07a11" providerId="LiveId" clId="{8A203E50-1559-49D2-9AC3-D9C0A65B087E}" dt="2018-10-16T18:45:49.399" v="2824" actId="2696"/>
        <pc:sldMkLst>
          <pc:docMk/>
          <pc:sldMk cId="3937160179" sldId="347"/>
        </pc:sldMkLst>
        <pc:spChg chg="mod">
          <ac:chgData name="Haaron Gonzalez" userId="638d1988b3a07a11" providerId="LiveId" clId="{8A203E50-1559-49D2-9AC3-D9C0A65B087E}" dt="2018-10-16T18:41:58.895" v="2718" actId="14100"/>
          <ac:spMkLst>
            <pc:docMk/>
            <pc:sldMk cId="3937160179" sldId="347"/>
            <ac:spMk id="3" creationId="{BBF3F338-C9E1-479F-874A-9595AF735A26}"/>
          </ac:spMkLst>
        </pc:spChg>
      </pc:sldChg>
      <pc:sldChg chg="modSp add">
        <pc:chgData name="Haaron Gonzalez" userId="638d1988b3a07a11" providerId="LiveId" clId="{8A203E50-1559-49D2-9AC3-D9C0A65B087E}" dt="2018-10-16T18:45:41.485" v="2822" actId="14100"/>
        <pc:sldMkLst>
          <pc:docMk/>
          <pc:sldMk cId="2824575798" sldId="348"/>
        </pc:sldMkLst>
        <pc:spChg chg="mod">
          <ac:chgData name="Haaron Gonzalez" userId="638d1988b3a07a11" providerId="LiveId" clId="{8A203E50-1559-49D2-9AC3-D9C0A65B087E}" dt="2018-10-16T18:45:18.506" v="2761" actId="5793"/>
          <ac:spMkLst>
            <pc:docMk/>
            <pc:sldMk cId="2824575798" sldId="348"/>
            <ac:spMk id="2" creationId="{82E201EE-C6D3-45BE-B242-CE6AEAF6F760}"/>
          </ac:spMkLst>
        </pc:spChg>
        <pc:spChg chg="mod">
          <ac:chgData name="Haaron Gonzalez" userId="638d1988b3a07a11" providerId="LiveId" clId="{8A203E50-1559-49D2-9AC3-D9C0A65B087E}" dt="2018-10-16T18:45:41.485" v="2822" actId="14100"/>
          <ac:spMkLst>
            <pc:docMk/>
            <pc:sldMk cId="2824575798" sldId="348"/>
            <ac:spMk id="7" creationId="{06F3100B-C152-431A-8F9E-77CD605DA9B6}"/>
          </ac:spMkLst>
        </pc:spChg>
      </pc:sldChg>
      <pc:sldChg chg="add ord">
        <pc:chgData name="Haaron Gonzalez" userId="638d1988b3a07a11" providerId="LiveId" clId="{8A203E50-1559-49D2-9AC3-D9C0A65B087E}" dt="2018-10-16T18:45:46.028" v="2823"/>
        <pc:sldMkLst>
          <pc:docMk/>
          <pc:sldMk cId="1649766367" sldId="349"/>
        </pc:sldMkLst>
      </pc:sldChg>
      <pc:sldChg chg="addSp modSp add">
        <pc:chgData name="Haaron Gonzalez" userId="638d1988b3a07a11" providerId="LiveId" clId="{8A203E50-1559-49D2-9AC3-D9C0A65B087E}" dt="2018-10-16T18:52:44.010" v="2867" actId="14100"/>
        <pc:sldMkLst>
          <pc:docMk/>
          <pc:sldMk cId="755852789" sldId="350"/>
        </pc:sldMkLst>
        <pc:spChg chg="mod">
          <ac:chgData name="Haaron Gonzalez" userId="638d1988b3a07a11" providerId="LiveId" clId="{8A203E50-1559-49D2-9AC3-D9C0A65B087E}" dt="2018-10-16T18:51:59.938" v="2865" actId="313"/>
          <ac:spMkLst>
            <pc:docMk/>
            <pc:sldMk cId="755852789" sldId="350"/>
            <ac:spMk id="2" creationId="{80866241-C894-42BA-9F67-B4840C00F774}"/>
          </ac:spMkLst>
        </pc:spChg>
        <pc:spChg chg="mod">
          <ac:chgData name="Haaron Gonzalez" userId="638d1988b3a07a11" providerId="LiveId" clId="{8A203E50-1559-49D2-9AC3-D9C0A65B087E}" dt="2018-10-16T18:52:44.010" v="2867" actId="14100"/>
          <ac:spMkLst>
            <pc:docMk/>
            <pc:sldMk cId="755852789" sldId="350"/>
            <ac:spMk id="3" creationId="{7F51B600-66C7-4C61-8B46-363F80957C3E}"/>
          </ac:spMkLst>
        </pc:spChg>
        <pc:picChg chg="add mod">
          <ac:chgData name="Haaron Gonzalez" userId="638d1988b3a07a11" providerId="LiveId" clId="{8A203E50-1559-49D2-9AC3-D9C0A65B087E}" dt="2018-10-16T18:51:44.921" v="2862" actId="1076"/>
          <ac:picMkLst>
            <pc:docMk/>
            <pc:sldMk cId="755852789" sldId="350"/>
            <ac:picMk id="2050" creationId="{602D72C5-86A5-47E2-98EE-6FB7EA72D37B}"/>
          </ac:picMkLst>
        </pc:picChg>
      </pc:sldChg>
      <pc:sldChg chg="modSp add">
        <pc:chgData name="Haaron Gonzalez" userId="638d1988b3a07a11" providerId="LiveId" clId="{8A203E50-1559-49D2-9AC3-D9C0A65B087E}" dt="2018-10-16T18:56:41.347" v="2926"/>
        <pc:sldMkLst>
          <pc:docMk/>
          <pc:sldMk cId="2506684519" sldId="351"/>
        </pc:sldMkLst>
        <pc:spChg chg="mod">
          <ac:chgData name="Haaron Gonzalez" userId="638d1988b3a07a11" providerId="LiveId" clId="{8A203E50-1559-49D2-9AC3-D9C0A65B087E}" dt="2018-10-16T18:53:18.143" v="2895"/>
          <ac:spMkLst>
            <pc:docMk/>
            <pc:sldMk cId="2506684519" sldId="351"/>
            <ac:spMk id="2" creationId="{BCBEA694-419D-4AD0-B386-5F223EEBE200}"/>
          </ac:spMkLst>
        </pc:spChg>
        <pc:spChg chg="mod">
          <ac:chgData name="Haaron Gonzalez" userId="638d1988b3a07a11" providerId="LiveId" clId="{8A203E50-1559-49D2-9AC3-D9C0A65B087E}" dt="2018-10-16T18:56:41.347" v="2926"/>
          <ac:spMkLst>
            <pc:docMk/>
            <pc:sldMk cId="2506684519" sldId="351"/>
            <ac:spMk id="3" creationId="{10883F8E-10C5-4C02-A6B4-372A3ACA5AE5}"/>
          </ac:spMkLst>
        </pc:spChg>
      </pc:sldChg>
      <pc:sldMasterChg chg="delSldLayout modSldLayout">
        <pc:chgData name="Haaron Gonzalez" userId="638d1988b3a07a11" providerId="LiveId" clId="{8A203E50-1559-49D2-9AC3-D9C0A65B087E}" dt="2018-10-16T19:02:45.671" v="2931" actId="2696"/>
        <pc:sldMasterMkLst>
          <pc:docMk/>
          <pc:sldMasterMk cId="3263752815" sldId="2147483648"/>
        </pc:sldMasterMkLst>
        <pc:sldLayoutChg chg="delSp">
          <pc:chgData name="Haaron Gonzalez" userId="638d1988b3a07a11" providerId="LiveId" clId="{8A203E50-1559-49D2-9AC3-D9C0A65B087E}" dt="2018-10-16T17:24:05.225" v="552" actId="478"/>
          <pc:sldLayoutMkLst>
            <pc:docMk/>
            <pc:sldMasterMk cId="3263752815" sldId="2147483648"/>
            <pc:sldLayoutMk cId="4292545240" sldId="2147483650"/>
          </pc:sldLayoutMkLst>
          <pc:spChg chg="del">
            <ac:chgData name="Haaron Gonzalez" userId="638d1988b3a07a11" providerId="LiveId" clId="{8A203E50-1559-49D2-9AC3-D9C0A65B087E}" dt="2018-10-16T17:24:04.110" v="551" actId="478"/>
            <ac:spMkLst>
              <pc:docMk/>
              <pc:sldMasterMk cId="3263752815" sldId="2147483648"/>
              <pc:sldLayoutMk cId="4292545240" sldId="2147483650"/>
              <ac:spMk id="7" creationId="{00000000-0000-0000-0000-000000000000}"/>
            </ac:spMkLst>
          </pc:spChg>
          <pc:spChg chg="del">
            <ac:chgData name="Haaron Gonzalez" userId="638d1988b3a07a11" providerId="LiveId" clId="{8A203E50-1559-49D2-9AC3-D9C0A65B087E}" dt="2018-10-16T17:24:05.225" v="552" actId="478"/>
            <ac:spMkLst>
              <pc:docMk/>
              <pc:sldMasterMk cId="3263752815" sldId="2147483648"/>
              <pc:sldLayoutMk cId="4292545240" sldId="2147483650"/>
              <ac:spMk id="8" creationId="{00000000-0000-0000-0000-000000000000}"/>
            </ac:spMkLst>
          </pc:spChg>
        </pc:sldLayoutChg>
        <pc:sldLayoutChg chg="delSp">
          <pc:chgData name="Haaron Gonzalez" userId="638d1988b3a07a11" providerId="LiveId" clId="{8A203E50-1559-49D2-9AC3-D9C0A65B087E}" dt="2018-10-16T17:24:09.241" v="554" actId="478"/>
          <pc:sldLayoutMkLst>
            <pc:docMk/>
            <pc:sldMasterMk cId="3263752815" sldId="2147483648"/>
            <pc:sldLayoutMk cId="3540802901" sldId="2147483651"/>
          </pc:sldLayoutMkLst>
          <pc:spChg chg="del">
            <ac:chgData name="Haaron Gonzalez" userId="638d1988b3a07a11" providerId="LiveId" clId="{8A203E50-1559-49D2-9AC3-D9C0A65B087E}" dt="2018-10-16T17:24:08.209" v="553" actId="478"/>
            <ac:spMkLst>
              <pc:docMk/>
              <pc:sldMasterMk cId="3263752815" sldId="2147483648"/>
              <pc:sldLayoutMk cId="3540802901" sldId="2147483651"/>
              <ac:spMk id="7" creationId="{00000000-0000-0000-0000-000000000000}"/>
            </ac:spMkLst>
          </pc:spChg>
          <pc:spChg chg="del">
            <ac:chgData name="Haaron Gonzalez" userId="638d1988b3a07a11" providerId="LiveId" clId="{8A203E50-1559-49D2-9AC3-D9C0A65B087E}" dt="2018-10-16T17:24:09.241" v="554" actId="478"/>
            <ac:spMkLst>
              <pc:docMk/>
              <pc:sldMasterMk cId="3263752815" sldId="2147483648"/>
              <pc:sldLayoutMk cId="3540802901" sldId="2147483651"/>
              <ac:spMk id="8" creationId="{00000000-0000-0000-0000-000000000000}"/>
            </ac:spMkLst>
          </pc:spChg>
        </pc:sldLayoutChg>
        <pc:sldLayoutChg chg="delSp">
          <pc:chgData name="Haaron Gonzalez" userId="638d1988b3a07a11" providerId="LiveId" clId="{8A203E50-1559-49D2-9AC3-D9C0A65B087E}" dt="2018-10-16T17:24:11.836" v="556" actId="478"/>
          <pc:sldLayoutMkLst>
            <pc:docMk/>
            <pc:sldMasterMk cId="3263752815" sldId="2147483648"/>
            <pc:sldLayoutMk cId="2566612740" sldId="2147483652"/>
          </pc:sldLayoutMkLst>
          <pc:spChg chg="del">
            <ac:chgData name="Haaron Gonzalez" userId="638d1988b3a07a11" providerId="LiveId" clId="{8A203E50-1559-49D2-9AC3-D9C0A65B087E}" dt="2018-10-16T17:24:10.895" v="555" actId="478"/>
            <ac:spMkLst>
              <pc:docMk/>
              <pc:sldMasterMk cId="3263752815" sldId="2147483648"/>
              <pc:sldLayoutMk cId="2566612740" sldId="2147483652"/>
              <ac:spMk id="8" creationId="{00000000-0000-0000-0000-000000000000}"/>
            </ac:spMkLst>
          </pc:spChg>
          <pc:spChg chg="del">
            <ac:chgData name="Haaron Gonzalez" userId="638d1988b3a07a11" providerId="LiveId" clId="{8A203E50-1559-49D2-9AC3-D9C0A65B087E}" dt="2018-10-16T17:24:11.836" v="556" actId="478"/>
            <ac:spMkLst>
              <pc:docMk/>
              <pc:sldMasterMk cId="3263752815" sldId="2147483648"/>
              <pc:sldLayoutMk cId="2566612740" sldId="2147483652"/>
              <ac:spMk id="9" creationId="{00000000-0000-0000-0000-000000000000}"/>
            </ac:spMkLst>
          </pc:spChg>
        </pc:sldLayoutChg>
        <pc:sldLayoutChg chg="delSp">
          <pc:chgData name="Haaron Gonzalez" userId="638d1988b3a07a11" providerId="LiveId" clId="{8A203E50-1559-49D2-9AC3-D9C0A65B087E}" dt="2018-10-16T17:24:14.473" v="558" actId="478"/>
          <pc:sldLayoutMkLst>
            <pc:docMk/>
            <pc:sldMasterMk cId="3263752815" sldId="2147483648"/>
            <pc:sldLayoutMk cId="2231099619" sldId="2147483653"/>
          </pc:sldLayoutMkLst>
          <pc:spChg chg="del">
            <ac:chgData name="Haaron Gonzalez" userId="638d1988b3a07a11" providerId="LiveId" clId="{8A203E50-1559-49D2-9AC3-D9C0A65B087E}" dt="2018-10-16T17:24:13.570" v="557" actId="478"/>
            <ac:spMkLst>
              <pc:docMk/>
              <pc:sldMasterMk cId="3263752815" sldId="2147483648"/>
              <pc:sldLayoutMk cId="2231099619" sldId="2147483653"/>
              <ac:spMk id="10" creationId="{00000000-0000-0000-0000-000000000000}"/>
            </ac:spMkLst>
          </pc:spChg>
          <pc:spChg chg="del">
            <ac:chgData name="Haaron Gonzalez" userId="638d1988b3a07a11" providerId="LiveId" clId="{8A203E50-1559-49D2-9AC3-D9C0A65B087E}" dt="2018-10-16T17:24:14.473" v="558" actId="478"/>
            <ac:spMkLst>
              <pc:docMk/>
              <pc:sldMasterMk cId="3263752815" sldId="2147483648"/>
              <pc:sldLayoutMk cId="2231099619" sldId="2147483653"/>
              <ac:spMk id="11" creationId="{00000000-0000-0000-0000-000000000000}"/>
            </ac:spMkLst>
          </pc:spChg>
        </pc:sldLayoutChg>
        <pc:sldLayoutChg chg="delSp">
          <pc:chgData name="Haaron Gonzalez" userId="638d1988b3a07a11" providerId="LiveId" clId="{8A203E50-1559-49D2-9AC3-D9C0A65B087E}" dt="2018-10-16T17:24:20.055" v="562" actId="478"/>
          <pc:sldLayoutMkLst>
            <pc:docMk/>
            <pc:sldMasterMk cId="3263752815" sldId="2147483648"/>
            <pc:sldLayoutMk cId="2334515571" sldId="2147483656"/>
          </pc:sldLayoutMkLst>
          <pc:spChg chg="del">
            <ac:chgData name="Haaron Gonzalez" userId="638d1988b3a07a11" providerId="LiveId" clId="{8A203E50-1559-49D2-9AC3-D9C0A65B087E}" dt="2018-10-16T17:24:17.229" v="559" actId="478"/>
            <ac:spMkLst>
              <pc:docMk/>
              <pc:sldMasterMk cId="3263752815" sldId="2147483648"/>
              <pc:sldLayoutMk cId="2334515571" sldId="2147483656"/>
              <ac:spMk id="8" creationId="{00000000-0000-0000-0000-000000000000}"/>
            </ac:spMkLst>
          </pc:spChg>
          <pc:spChg chg="del">
            <ac:chgData name="Haaron Gonzalez" userId="638d1988b3a07a11" providerId="LiveId" clId="{8A203E50-1559-49D2-9AC3-D9C0A65B087E}" dt="2018-10-16T17:24:18.183" v="560" actId="478"/>
            <ac:spMkLst>
              <pc:docMk/>
              <pc:sldMasterMk cId="3263752815" sldId="2147483648"/>
              <pc:sldLayoutMk cId="2334515571" sldId="2147483656"/>
              <ac:spMk id="9" creationId="{00000000-0000-0000-0000-000000000000}"/>
            </ac:spMkLst>
          </pc:spChg>
          <pc:picChg chg="del">
            <ac:chgData name="Haaron Gonzalez" userId="638d1988b3a07a11" providerId="LiveId" clId="{8A203E50-1559-49D2-9AC3-D9C0A65B087E}" dt="2018-10-16T17:24:20.055" v="562" actId="478"/>
            <ac:picMkLst>
              <pc:docMk/>
              <pc:sldMasterMk cId="3263752815" sldId="2147483648"/>
              <pc:sldLayoutMk cId="2334515571" sldId="2147483656"/>
              <ac:picMk id="10" creationId="{00000000-0000-0000-0000-000000000000}"/>
            </ac:picMkLst>
          </pc:picChg>
          <pc:picChg chg="del">
            <ac:chgData name="Haaron Gonzalez" userId="638d1988b3a07a11" providerId="LiveId" clId="{8A203E50-1559-49D2-9AC3-D9C0A65B087E}" dt="2018-10-16T17:24:19.470" v="561" actId="478"/>
            <ac:picMkLst>
              <pc:docMk/>
              <pc:sldMasterMk cId="3263752815" sldId="2147483648"/>
              <pc:sldLayoutMk cId="2334515571" sldId="2147483656"/>
              <ac:picMk id="11" creationId="{00000000-0000-0000-0000-000000000000}"/>
            </ac:picMkLst>
          </pc:picChg>
        </pc:sldLayoutChg>
        <pc:sldLayoutChg chg="delSp">
          <pc:chgData name="Haaron Gonzalez" userId="638d1988b3a07a11" providerId="LiveId" clId="{8A203E50-1559-49D2-9AC3-D9C0A65B087E}" dt="2018-10-16T17:24:24.719" v="566" actId="478"/>
          <pc:sldLayoutMkLst>
            <pc:docMk/>
            <pc:sldMasterMk cId="3263752815" sldId="2147483648"/>
            <pc:sldLayoutMk cId="464879744" sldId="2147483657"/>
          </pc:sldLayoutMkLst>
          <pc:spChg chg="del">
            <ac:chgData name="Haaron Gonzalez" userId="638d1988b3a07a11" providerId="LiveId" clId="{8A203E50-1559-49D2-9AC3-D9C0A65B087E}" dt="2018-10-16T17:24:22.326" v="563" actId="478"/>
            <ac:spMkLst>
              <pc:docMk/>
              <pc:sldMasterMk cId="3263752815" sldId="2147483648"/>
              <pc:sldLayoutMk cId="464879744" sldId="2147483657"/>
              <ac:spMk id="8" creationId="{00000000-0000-0000-0000-000000000000}"/>
            </ac:spMkLst>
          </pc:spChg>
          <pc:spChg chg="del">
            <ac:chgData name="Haaron Gonzalez" userId="638d1988b3a07a11" providerId="LiveId" clId="{8A203E50-1559-49D2-9AC3-D9C0A65B087E}" dt="2018-10-16T17:24:23.750" v="564" actId="478"/>
            <ac:spMkLst>
              <pc:docMk/>
              <pc:sldMasterMk cId="3263752815" sldId="2147483648"/>
              <pc:sldLayoutMk cId="464879744" sldId="2147483657"/>
              <ac:spMk id="9" creationId="{00000000-0000-0000-0000-000000000000}"/>
            </ac:spMkLst>
          </pc:spChg>
          <pc:picChg chg="del">
            <ac:chgData name="Haaron Gonzalez" userId="638d1988b3a07a11" providerId="LiveId" clId="{8A203E50-1559-49D2-9AC3-D9C0A65B087E}" dt="2018-10-16T17:24:24.311" v="565" actId="478"/>
            <ac:picMkLst>
              <pc:docMk/>
              <pc:sldMasterMk cId="3263752815" sldId="2147483648"/>
              <pc:sldLayoutMk cId="464879744" sldId="2147483657"/>
              <ac:picMk id="10" creationId="{00000000-0000-0000-0000-000000000000}"/>
            </ac:picMkLst>
          </pc:picChg>
          <pc:picChg chg="del">
            <ac:chgData name="Haaron Gonzalez" userId="638d1988b3a07a11" providerId="LiveId" clId="{8A203E50-1559-49D2-9AC3-D9C0A65B087E}" dt="2018-10-16T17:24:24.719" v="566" actId="478"/>
            <ac:picMkLst>
              <pc:docMk/>
              <pc:sldMasterMk cId="3263752815" sldId="2147483648"/>
              <pc:sldLayoutMk cId="464879744" sldId="2147483657"/>
              <ac:picMk id="11" creationId="{00000000-0000-0000-0000-000000000000}"/>
            </ac:picMkLst>
          </pc:picChg>
        </pc:sldLayoutChg>
        <pc:sldLayoutChg chg="del">
          <pc:chgData name="Haaron Gonzalez" userId="638d1988b3a07a11" providerId="LiveId" clId="{8A203E50-1559-49D2-9AC3-D9C0A65B087E}" dt="2018-10-16T19:02:45.671" v="2931" actId="2696"/>
          <pc:sldLayoutMkLst>
            <pc:docMk/>
            <pc:sldMasterMk cId="3263752815" sldId="2147483648"/>
            <pc:sldLayoutMk cId="3786944522" sldId="2147483664"/>
          </pc:sldLayoutMkLst>
        </pc:sldLayoutChg>
      </pc:sldMasterChg>
    </pc:docChg>
  </pc:docChgLst>
  <pc:docChgLst>
    <pc:chgData name="Haaron Gonzalez" userId="638d1988b3a07a11" providerId="LiveId" clId="{1567FF41-4DDE-4ACC-AB97-E3CA540C0F72}"/>
    <pc:docChg chg="modSld">
      <pc:chgData name="Haaron Gonzalez" userId="638d1988b3a07a11" providerId="LiveId" clId="{1567FF41-4DDE-4ACC-AB97-E3CA540C0F72}" dt="2018-10-17T21:20:57.580" v="1" actId="14100"/>
      <pc:docMkLst>
        <pc:docMk/>
      </pc:docMkLst>
      <pc:sldChg chg="modSp">
        <pc:chgData name="Haaron Gonzalez" userId="638d1988b3a07a11" providerId="LiveId" clId="{1567FF41-4DDE-4ACC-AB97-E3CA540C0F72}" dt="2018-10-17T21:20:57.580" v="1" actId="14100"/>
        <pc:sldMkLst>
          <pc:docMk/>
          <pc:sldMk cId="3341070107" sldId="338"/>
        </pc:sldMkLst>
        <pc:spChg chg="mod">
          <ac:chgData name="Haaron Gonzalez" userId="638d1988b3a07a11" providerId="LiveId" clId="{1567FF41-4DDE-4ACC-AB97-E3CA540C0F72}" dt="2018-10-17T21:20:57.580" v="1" actId="14100"/>
          <ac:spMkLst>
            <pc:docMk/>
            <pc:sldMk cId="3341070107" sldId="338"/>
            <ac:spMk id="3" creationId="{6E33BE7B-7774-4C37-BFC0-A3AB62A75D94}"/>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53EE7A2-665C-45AF-88F9-B27DCE17AA8A}" type="datetimeFigureOut">
              <a:rPr lang="en-US" smtClean="0"/>
              <a:t>10/17/2018</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D61BF1A-2F30-4D3A-867E-EA7775120F03}" type="slidenum">
              <a:rPr lang="en-US" smtClean="0"/>
              <a:t>‹#›</a:t>
            </a:fld>
            <a:endParaRPr lang="en-US"/>
          </a:p>
        </p:txBody>
      </p:sp>
    </p:spTree>
    <p:extLst>
      <p:ext uri="{BB962C8B-B14F-4D97-AF65-F5344CB8AC3E}">
        <p14:creationId xmlns:p14="http://schemas.microsoft.com/office/powerpoint/2010/main" val="401326624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C452BE3-932A-4F85-BF8C-04EEA2AF3153}" type="datetimeFigureOut">
              <a:rPr lang="en-US" smtClean="0"/>
              <a:t>10/17/2018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8E9E9EF-8B63-45C2-A1A0-A98DD6C29AE3}" type="slidenum">
              <a:rPr lang="en-US" smtClean="0"/>
              <a:t>‹#›</a:t>
            </a:fld>
            <a:endParaRPr lang="en-US"/>
          </a:p>
        </p:txBody>
      </p:sp>
    </p:spTree>
    <p:extLst>
      <p:ext uri="{BB962C8B-B14F-4D97-AF65-F5344CB8AC3E}">
        <p14:creationId xmlns:p14="http://schemas.microsoft.com/office/powerpoint/2010/main" val="22397484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srgbClr val="000000"/>
                </a:solidFill>
              </a:rPr>
              <a:t>Create a new Office 365 Development Tenant </a:t>
            </a:r>
          </a:p>
          <a:p>
            <a:r>
              <a:rPr lang="en-US" sz="1200" dirty="0">
                <a:solidFill>
                  <a:srgbClr val="000000"/>
                </a:solidFill>
              </a:rPr>
              <a:t>1 year up to 25 users</a:t>
            </a:r>
          </a:p>
          <a:p>
            <a:endParaRPr lang="en-US" dirty="0"/>
          </a:p>
        </p:txBody>
      </p:sp>
      <p:sp>
        <p:nvSpPr>
          <p:cNvPr id="4" name="Slide Number Placeholder 3"/>
          <p:cNvSpPr>
            <a:spLocks noGrp="1"/>
          </p:cNvSpPr>
          <p:nvPr>
            <p:ph type="sldNum" sz="quarter" idx="5"/>
          </p:nvPr>
        </p:nvSpPr>
        <p:spPr/>
        <p:txBody>
          <a:bodyPr/>
          <a:lstStyle/>
          <a:p>
            <a:fld id="{08E9E9EF-8B63-45C2-A1A0-A98DD6C29AE3}" type="slidenum">
              <a:rPr lang="en-US" smtClean="0"/>
              <a:t>2</a:t>
            </a:fld>
            <a:endParaRPr lang="en-US"/>
          </a:p>
        </p:txBody>
      </p:sp>
    </p:spTree>
    <p:extLst>
      <p:ext uri="{BB962C8B-B14F-4D97-AF65-F5344CB8AC3E}">
        <p14:creationId xmlns:p14="http://schemas.microsoft.com/office/powerpoint/2010/main" val="4113134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a:p>
        </p:txBody>
      </p:sp>
      <p:sp>
        <p:nvSpPr>
          <p:cNvPr id="4" name="Header Placeholder 3"/>
          <p:cNvSpPr>
            <a:spLocks noGrp="1"/>
          </p:cNvSpPr>
          <p:nvPr>
            <p:ph type="hdr" sz="quarter" idx="10"/>
          </p:nvPr>
        </p:nvSpPr>
        <p:spPr/>
        <p:txBody>
          <a:bodyPr/>
          <a:lstStyle/>
          <a:p>
            <a:r>
              <a:rPr lang="en-US">
                <a:latin typeface="Segoe UI" pitchFamily="34" charset="0"/>
              </a:rPr>
              <a:t>Office Developer Platform</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50B7805C-AC13-491B-9E17-1BA0CCAC14D6}" type="datetime8">
              <a:rPr lang="en-US" smtClean="0"/>
              <a:t>10/17/2018 2:20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40408411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Header Placeholder 3"/>
          <p:cNvSpPr>
            <a:spLocks noGrp="1"/>
          </p:cNvSpPr>
          <p:nvPr>
            <p:ph type="hdr" sz="quarter" idx="10"/>
          </p:nvPr>
        </p:nvSpPr>
        <p:spPr/>
        <p:txBody>
          <a:bodyPr/>
          <a:lstStyle/>
          <a:p>
            <a:r>
              <a:rPr lang="en-US">
                <a:latin typeface="Segoe UI" pitchFamily="34" charset="0"/>
              </a:rPr>
              <a:t>Office Developer Platform</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50B7805C-AC13-491B-9E17-1BA0CCAC14D6}" type="datetime8">
              <a:rPr lang="en-US" smtClean="0"/>
              <a:t>10/17/2018 2:20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24395718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CO" dirty="0"/>
          </a:p>
        </p:txBody>
      </p:sp>
      <p:sp>
        <p:nvSpPr>
          <p:cNvPr id="4" name="Header Placeholder 3"/>
          <p:cNvSpPr>
            <a:spLocks noGrp="1"/>
          </p:cNvSpPr>
          <p:nvPr>
            <p:ph type="hdr" sz="quarter" idx="10"/>
          </p:nvPr>
        </p:nvSpPr>
        <p:spPr/>
        <p:txBody>
          <a:bodyPr/>
          <a:lstStyle/>
          <a:p>
            <a:r>
              <a:rPr lang="en-US">
                <a:latin typeface="Segoe UI" pitchFamily="34" charset="0"/>
              </a:rPr>
              <a:t>Office Developer Platform</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50B7805C-AC13-491B-9E17-1BA0CCAC14D6}" type="datetime8">
              <a:rPr lang="en-US" smtClean="0"/>
              <a:t>10/17/2018 2:20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14686916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CO" dirty="0"/>
          </a:p>
        </p:txBody>
      </p:sp>
      <p:sp>
        <p:nvSpPr>
          <p:cNvPr id="4" name="Header Placeholder 3"/>
          <p:cNvSpPr>
            <a:spLocks noGrp="1"/>
          </p:cNvSpPr>
          <p:nvPr>
            <p:ph type="hdr" sz="quarter" idx="10"/>
          </p:nvPr>
        </p:nvSpPr>
        <p:spPr/>
        <p:txBody>
          <a:bodyPr/>
          <a:lstStyle/>
          <a:p>
            <a:r>
              <a:rPr lang="en-US">
                <a:latin typeface="Segoe UI" pitchFamily="34" charset="0"/>
              </a:rPr>
              <a:t>Office Developer Platform</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50B7805C-AC13-491B-9E17-1BA0CCAC14D6}" type="datetime8">
              <a:rPr lang="en-US" smtClean="0"/>
              <a:t>10/17/2018 2:20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26012648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a:p>
        </p:txBody>
      </p:sp>
      <p:sp>
        <p:nvSpPr>
          <p:cNvPr id="4" name="Header Placeholder 3"/>
          <p:cNvSpPr>
            <a:spLocks noGrp="1"/>
          </p:cNvSpPr>
          <p:nvPr>
            <p:ph type="hdr" sz="quarter" idx="10"/>
          </p:nvPr>
        </p:nvSpPr>
        <p:spPr/>
        <p:txBody>
          <a:bodyPr/>
          <a:lstStyle/>
          <a:p>
            <a:r>
              <a:rPr lang="en-US">
                <a:latin typeface="Segoe UI" pitchFamily="34" charset="0"/>
              </a:rPr>
              <a:t>Office Developer Platform</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50B7805C-AC13-491B-9E17-1BA0CCAC14D6}" type="datetime8">
              <a:rPr lang="en-US" smtClean="0"/>
              <a:t>10/17/2018 2:20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1861617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a:p>
        </p:txBody>
      </p:sp>
      <p:sp>
        <p:nvSpPr>
          <p:cNvPr id="4" name="Header Placeholder 3"/>
          <p:cNvSpPr>
            <a:spLocks noGrp="1"/>
          </p:cNvSpPr>
          <p:nvPr>
            <p:ph type="hdr" sz="quarter" idx="10"/>
          </p:nvPr>
        </p:nvSpPr>
        <p:spPr/>
        <p:txBody>
          <a:bodyPr/>
          <a:lstStyle/>
          <a:p>
            <a:r>
              <a:rPr lang="en-US">
                <a:latin typeface="Segoe UI" pitchFamily="34" charset="0"/>
              </a:rPr>
              <a:t>Office Developer Platform</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50B7805C-AC13-491B-9E17-1BA0CCAC14D6}" type="datetime8">
              <a:rPr lang="en-US" smtClean="0"/>
              <a:t>10/17/2018 2:20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13355791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a:p>
        </p:txBody>
      </p:sp>
      <p:sp>
        <p:nvSpPr>
          <p:cNvPr id="4" name="Header Placeholder 3"/>
          <p:cNvSpPr>
            <a:spLocks noGrp="1"/>
          </p:cNvSpPr>
          <p:nvPr>
            <p:ph type="hdr" sz="quarter" idx="10"/>
          </p:nvPr>
        </p:nvSpPr>
        <p:spPr/>
        <p:txBody>
          <a:bodyPr/>
          <a:lstStyle/>
          <a:p>
            <a:r>
              <a:rPr lang="en-US">
                <a:latin typeface="Segoe UI" pitchFamily="34" charset="0"/>
              </a:rPr>
              <a:t>Office Developer Platform</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50B7805C-AC13-491B-9E17-1BA0CCAC14D6}" type="datetime8">
              <a:rPr lang="en-US" smtClean="0"/>
              <a:t>10/17/2018 2:20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24983415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a:p>
        </p:txBody>
      </p:sp>
      <p:sp>
        <p:nvSpPr>
          <p:cNvPr id="4" name="Header Placeholder 3"/>
          <p:cNvSpPr>
            <a:spLocks noGrp="1"/>
          </p:cNvSpPr>
          <p:nvPr>
            <p:ph type="hdr" sz="quarter" idx="10"/>
          </p:nvPr>
        </p:nvSpPr>
        <p:spPr/>
        <p:txBody>
          <a:bodyPr/>
          <a:lstStyle/>
          <a:p>
            <a:r>
              <a:rPr lang="en-US">
                <a:latin typeface="Segoe UI" pitchFamily="34" charset="0"/>
              </a:rPr>
              <a:t>Office Developer Platform</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50B7805C-AC13-491B-9E17-1BA0CCAC14D6}" type="datetime8">
              <a:rPr lang="en-US" smtClean="0"/>
              <a:t>10/17/2018 2:20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17812736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a:p>
        </p:txBody>
      </p:sp>
      <p:sp>
        <p:nvSpPr>
          <p:cNvPr id="4" name="Header Placeholder 3"/>
          <p:cNvSpPr>
            <a:spLocks noGrp="1"/>
          </p:cNvSpPr>
          <p:nvPr>
            <p:ph type="hdr" sz="quarter" idx="10"/>
          </p:nvPr>
        </p:nvSpPr>
        <p:spPr/>
        <p:txBody>
          <a:bodyPr/>
          <a:lstStyle/>
          <a:p>
            <a:r>
              <a:rPr lang="en-US">
                <a:latin typeface="Segoe UI" pitchFamily="34" charset="0"/>
              </a:rPr>
              <a:t>Office Developer Platform</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50B7805C-AC13-491B-9E17-1BA0CCAC14D6}" type="datetime8">
              <a:rPr lang="en-US" smtClean="0"/>
              <a:t>10/17/2018 2:20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24137516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a:p>
        </p:txBody>
      </p:sp>
      <p:sp>
        <p:nvSpPr>
          <p:cNvPr id="4" name="Header Placeholder 3"/>
          <p:cNvSpPr>
            <a:spLocks noGrp="1"/>
          </p:cNvSpPr>
          <p:nvPr>
            <p:ph type="hdr" sz="quarter" idx="10"/>
          </p:nvPr>
        </p:nvSpPr>
        <p:spPr/>
        <p:txBody>
          <a:bodyPr/>
          <a:lstStyle/>
          <a:p>
            <a:r>
              <a:rPr lang="en-US">
                <a:latin typeface="Segoe UI" pitchFamily="34" charset="0"/>
              </a:rPr>
              <a:t>Office Developer Platform</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50B7805C-AC13-491B-9E17-1BA0CCAC14D6}" type="datetime8">
              <a:rPr lang="en-US" smtClean="0"/>
              <a:t>10/17/2018 2:20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31</a:t>
            </a:fld>
            <a:endParaRPr lang="en-US" dirty="0"/>
          </a:p>
        </p:txBody>
      </p:sp>
    </p:spTree>
    <p:extLst>
      <p:ext uri="{BB962C8B-B14F-4D97-AF65-F5344CB8AC3E}">
        <p14:creationId xmlns:p14="http://schemas.microsoft.com/office/powerpoint/2010/main" val="8620945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Header Placeholder 3"/>
          <p:cNvSpPr>
            <a:spLocks noGrp="1"/>
          </p:cNvSpPr>
          <p:nvPr>
            <p:ph type="hdr" sz="quarter" idx="10"/>
          </p:nvPr>
        </p:nvSpPr>
        <p:spPr/>
        <p:txBody>
          <a:bodyPr/>
          <a:lstStyle/>
          <a:p>
            <a:r>
              <a:rPr lang="en-US">
                <a:latin typeface="Segoe UI" pitchFamily="34" charset="0"/>
              </a:rPr>
              <a:t>Office Developer Platform</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50B7805C-AC13-491B-9E17-1BA0CCAC14D6}" type="datetime8">
              <a:rPr lang="en-US" smtClean="0"/>
              <a:t>10/17/2018 2:20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23510862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a:p>
        </p:txBody>
      </p:sp>
      <p:sp>
        <p:nvSpPr>
          <p:cNvPr id="4" name="Header Placeholder 3"/>
          <p:cNvSpPr>
            <a:spLocks noGrp="1"/>
          </p:cNvSpPr>
          <p:nvPr>
            <p:ph type="hdr" sz="quarter" idx="10"/>
          </p:nvPr>
        </p:nvSpPr>
        <p:spPr/>
        <p:txBody>
          <a:bodyPr/>
          <a:lstStyle/>
          <a:p>
            <a:r>
              <a:rPr lang="en-US">
                <a:latin typeface="Segoe UI" pitchFamily="34" charset="0"/>
              </a:rPr>
              <a:t>Office Developer Platform</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50B7805C-AC13-491B-9E17-1BA0CCAC14D6}" type="datetime8">
              <a:rPr lang="en-US" smtClean="0"/>
              <a:t>10/17/2018 2:20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32</a:t>
            </a:fld>
            <a:endParaRPr lang="en-US" dirty="0"/>
          </a:p>
        </p:txBody>
      </p:sp>
    </p:spTree>
    <p:extLst>
      <p:ext uri="{BB962C8B-B14F-4D97-AF65-F5344CB8AC3E}">
        <p14:creationId xmlns:p14="http://schemas.microsoft.com/office/powerpoint/2010/main" val="196985053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a:p>
        </p:txBody>
      </p:sp>
      <p:sp>
        <p:nvSpPr>
          <p:cNvPr id="4" name="Header Placeholder 3"/>
          <p:cNvSpPr>
            <a:spLocks noGrp="1"/>
          </p:cNvSpPr>
          <p:nvPr>
            <p:ph type="hdr" sz="quarter" idx="10"/>
          </p:nvPr>
        </p:nvSpPr>
        <p:spPr/>
        <p:txBody>
          <a:bodyPr/>
          <a:lstStyle/>
          <a:p>
            <a:r>
              <a:rPr lang="en-US">
                <a:latin typeface="Segoe UI" pitchFamily="34" charset="0"/>
              </a:rPr>
              <a:t>Office Developer Platform</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50B7805C-AC13-491B-9E17-1BA0CCAC14D6}" type="datetime8">
              <a:rPr lang="en-US" smtClean="0"/>
              <a:t>10/17/2018 2:20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33</a:t>
            </a:fld>
            <a:endParaRPr lang="en-US" dirty="0"/>
          </a:p>
        </p:txBody>
      </p:sp>
    </p:spTree>
    <p:extLst>
      <p:ext uri="{BB962C8B-B14F-4D97-AF65-F5344CB8AC3E}">
        <p14:creationId xmlns:p14="http://schemas.microsoft.com/office/powerpoint/2010/main" val="24922349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a:p>
        </p:txBody>
      </p:sp>
      <p:sp>
        <p:nvSpPr>
          <p:cNvPr id="4" name="Header Placeholder 3"/>
          <p:cNvSpPr>
            <a:spLocks noGrp="1"/>
          </p:cNvSpPr>
          <p:nvPr>
            <p:ph type="hdr" sz="quarter" idx="10"/>
          </p:nvPr>
        </p:nvSpPr>
        <p:spPr/>
        <p:txBody>
          <a:bodyPr/>
          <a:lstStyle/>
          <a:p>
            <a:r>
              <a:rPr lang="en-US">
                <a:latin typeface="Segoe UI" pitchFamily="34" charset="0"/>
              </a:rPr>
              <a:t>Office Developer Platform</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50B7805C-AC13-491B-9E17-1BA0CCAC14D6}" type="datetime8">
              <a:rPr lang="en-US" smtClean="0"/>
              <a:t>10/17/2018 2:20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34</a:t>
            </a:fld>
            <a:endParaRPr lang="en-US" dirty="0"/>
          </a:p>
        </p:txBody>
      </p:sp>
    </p:spTree>
    <p:extLst>
      <p:ext uri="{BB962C8B-B14F-4D97-AF65-F5344CB8AC3E}">
        <p14:creationId xmlns:p14="http://schemas.microsoft.com/office/powerpoint/2010/main" val="25611971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Header Placeholder 3"/>
          <p:cNvSpPr>
            <a:spLocks noGrp="1"/>
          </p:cNvSpPr>
          <p:nvPr>
            <p:ph type="hdr" sz="quarter" idx="10"/>
          </p:nvPr>
        </p:nvSpPr>
        <p:spPr/>
        <p:txBody>
          <a:bodyPr/>
          <a:lstStyle/>
          <a:p>
            <a:r>
              <a:rPr lang="en-US">
                <a:latin typeface="Segoe UI" pitchFamily="34" charset="0"/>
              </a:rPr>
              <a:t>Office Developer Platform</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50B7805C-AC13-491B-9E17-1BA0CCAC14D6}" type="datetime8">
              <a:rPr lang="en-US" smtClean="0"/>
              <a:t>10/17/2018 2:20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35</a:t>
            </a:fld>
            <a:endParaRPr lang="en-US" dirty="0"/>
          </a:p>
        </p:txBody>
      </p:sp>
    </p:spTree>
    <p:extLst>
      <p:ext uri="{BB962C8B-B14F-4D97-AF65-F5344CB8AC3E}">
        <p14:creationId xmlns:p14="http://schemas.microsoft.com/office/powerpoint/2010/main" val="6758917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Header Placeholder 3"/>
          <p:cNvSpPr>
            <a:spLocks noGrp="1"/>
          </p:cNvSpPr>
          <p:nvPr>
            <p:ph type="hdr" sz="quarter" idx="10"/>
          </p:nvPr>
        </p:nvSpPr>
        <p:spPr/>
        <p:txBody>
          <a:bodyPr/>
          <a:lstStyle/>
          <a:p>
            <a:r>
              <a:rPr lang="en-US">
                <a:latin typeface="Segoe UI" pitchFamily="34" charset="0"/>
              </a:rPr>
              <a:t>Office Developer Platform</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50B7805C-AC13-491B-9E17-1BA0CCAC14D6}" type="datetime8">
              <a:rPr lang="en-US" smtClean="0"/>
              <a:t>10/17/2018 2:20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36</a:t>
            </a:fld>
            <a:endParaRPr lang="en-US" dirty="0"/>
          </a:p>
        </p:txBody>
      </p:sp>
    </p:spTree>
    <p:extLst>
      <p:ext uri="{BB962C8B-B14F-4D97-AF65-F5344CB8AC3E}">
        <p14:creationId xmlns:p14="http://schemas.microsoft.com/office/powerpoint/2010/main" val="185057023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Header Placeholder 3"/>
          <p:cNvSpPr>
            <a:spLocks noGrp="1"/>
          </p:cNvSpPr>
          <p:nvPr>
            <p:ph type="hdr" sz="quarter" idx="10"/>
          </p:nvPr>
        </p:nvSpPr>
        <p:spPr/>
        <p:txBody>
          <a:bodyPr/>
          <a:lstStyle/>
          <a:p>
            <a:r>
              <a:rPr lang="en-US">
                <a:latin typeface="Segoe UI" pitchFamily="34" charset="0"/>
              </a:rPr>
              <a:t>Office Developer Platform</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50B7805C-AC13-491B-9E17-1BA0CCAC14D6}" type="datetime8">
              <a:rPr lang="en-US" smtClean="0"/>
              <a:t>10/17/2018 2:20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37</a:t>
            </a:fld>
            <a:endParaRPr lang="en-US" dirty="0"/>
          </a:p>
        </p:txBody>
      </p:sp>
    </p:spTree>
    <p:extLst>
      <p:ext uri="{BB962C8B-B14F-4D97-AF65-F5344CB8AC3E}">
        <p14:creationId xmlns:p14="http://schemas.microsoft.com/office/powerpoint/2010/main" val="346414488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latin typeface="Segoe UI" pitchFamily="34" charset="0"/>
              </a:rPr>
              <a:t>Office Developer Platform</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50B7805C-AC13-491B-9E17-1BA0CCAC14D6}" type="datetime8">
              <a:rPr lang="en-US" smtClean="0"/>
              <a:t>10/17/2018 2:20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38</a:t>
            </a:fld>
            <a:endParaRPr lang="en-US" dirty="0"/>
          </a:p>
        </p:txBody>
      </p:sp>
    </p:spTree>
    <p:extLst>
      <p:ext uri="{BB962C8B-B14F-4D97-AF65-F5344CB8AC3E}">
        <p14:creationId xmlns:p14="http://schemas.microsoft.com/office/powerpoint/2010/main" val="316676816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Header Placeholder 3"/>
          <p:cNvSpPr>
            <a:spLocks noGrp="1"/>
          </p:cNvSpPr>
          <p:nvPr>
            <p:ph type="hdr" sz="quarter" idx="10"/>
          </p:nvPr>
        </p:nvSpPr>
        <p:spPr/>
        <p:txBody>
          <a:bodyPr/>
          <a:lstStyle/>
          <a:p>
            <a:r>
              <a:rPr lang="en-US">
                <a:latin typeface="Segoe UI" pitchFamily="34" charset="0"/>
              </a:rPr>
              <a:t>Office Developer Platform</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50B7805C-AC13-491B-9E17-1BA0CCAC14D6}" type="datetime8">
              <a:rPr lang="en-US" smtClean="0"/>
              <a:t>10/17/2018 2:20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39</a:t>
            </a:fld>
            <a:endParaRPr lang="en-US" dirty="0"/>
          </a:p>
        </p:txBody>
      </p:sp>
    </p:spTree>
    <p:extLst>
      <p:ext uri="{BB962C8B-B14F-4D97-AF65-F5344CB8AC3E}">
        <p14:creationId xmlns:p14="http://schemas.microsoft.com/office/powerpoint/2010/main" val="307321364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Header Placeholder 3"/>
          <p:cNvSpPr>
            <a:spLocks noGrp="1"/>
          </p:cNvSpPr>
          <p:nvPr>
            <p:ph type="hdr" sz="quarter" idx="10"/>
          </p:nvPr>
        </p:nvSpPr>
        <p:spPr/>
        <p:txBody>
          <a:bodyPr/>
          <a:lstStyle/>
          <a:p>
            <a:r>
              <a:rPr lang="en-US">
                <a:latin typeface="Segoe UI" pitchFamily="34" charset="0"/>
              </a:rPr>
              <a:t>Office Developer Platform</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50B7805C-AC13-491B-9E17-1BA0CCAC14D6}" type="datetime8">
              <a:rPr lang="en-US" smtClean="0"/>
              <a:t>10/17/2018 2:20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40</a:t>
            </a:fld>
            <a:endParaRPr lang="en-US" dirty="0"/>
          </a:p>
        </p:txBody>
      </p:sp>
    </p:spTree>
    <p:extLst>
      <p:ext uri="{BB962C8B-B14F-4D97-AF65-F5344CB8AC3E}">
        <p14:creationId xmlns:p14="http://schemas.microsoft.com/office/powerpoint/2010/main" val="329101736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Header Placeholder 3"/>
          <p:cNvSpPr>
            <a:spLocks noGrp="1"/>
          </p:cNvSpPr>
          <p:nvPr>
            <p:ph type="hdr" sz="quarter" idx="10"/>
          </p:nvPr>
        </p:nvSpPr>
        <p:spPr/>
        <p:txBody>
          <a:bodyPr/>
          <a:lstStyle/>
          <a:p>
            <a:r>
              <a:rPr lang="en-US">
                <a:latin typeface="Segoe UI" pitchFamily="34" charset="0"/>
              </a:rPr>
              <a:t>Office Developer Platform</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50B7805C-AC13-491B-9E17-1BA0CCAC14D6}" type="datetime8">
              <a:rPr lang="en-US" smtClean="0"/>
              <a:t>10/17/2018 2:20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41</a:t>
            </a:fld>
            <a:endParaRPr lang="en-US" dirty="0"/>
          </a:p>
        </p:txBody>
      </p:sp>
    </p:spTree>
    <p:extLst>
      <p:ext uri="{BB962C8B-B14F-4D97-AF65-F5344CB8AC3E}">
        <p14:creationId xmlns:p14="http://schemas.microsoft.com/office/powerpoint/2010/main" val="18418202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Header Placeholder 3"/>
          <p:cNvSpPr>
            <a:spLocks noGrp="1"/>
          </p:cNvSpPr>
          <p:nvPr>
            <p:ph type="hdr" sz="quarter" idx="10"/>
          </p:nvPr>
        </p:nvSpPr>
        <p:spPr/>
        <p:txBody>
          <a:bodyPr/>
          <a:lstStyle/>
          <a:p>
            <a:r>
              <a:rPr lang="en-US">
                <a:latin typeface="Segoe UI" pitchFamily="34" charset="0"/>
              </a:rPr>
              <a:t>Office Developer Platform</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50B7805C-AC13-491B-9E17-1BA0CCAC14D6}" type="datetime8">
              <a:rPr lang="en-US" smtClean="0"/>
              <a:t>10/17/2018 2:20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3217065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Header Placeholder 3"/>
          <p:cNvSpPr>
            <a:spLocks noGrp="1"/>
          </p:cNvSpPr>
          <p:nvPr>
            <p:ph type="hdr" sz="quarter" idx="10"/>
          </p:nvPr>
        </p:nvSpPr>
        <p:spPr/>
        <p:txBody>
          <a:bodyPr/>
          <a:lstStyle/>
          <a:p>
            <a:r>
              <a:rPr lang="en-US">
                <a:latin typeface="Segoe UI" pitchFamily="34" charset="0"/>
              </a:rPr>
              <a:t>Office Developer Platform</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50B7805C-AC13-491B-9E17-1BA0CCAC14D6}" type="datetime8">
              <a:rPr lang="en-US" smtClean="0"/>
              <a:t>10/17/2018 2:20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42921635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Header Placeholder 3"/>
          <p:cNvSpPr>
            <a:spLocks noGrp="1"/>
          </p:cNvSpPr>
          <p:nvPr>
            <p:ph type="hdr" sz="quarter" idx="10"/>
          </p:nvPr>
        </p:nvSpPr>
        <p:spPr/>
        <p:txBody>
          <a:bodyPr/>
          <a:lstStyle/>
          <a:p>
            <a:r>
              <a:rPr lang="en-US">
                <a:latin typeface="Segoe UI" pitchFamily="34" charset="0"/>
              </a:rPr>
              <a:t>Office Developer Platform</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50B7805C-AC13-491B-9E17-1BA0CCAC14D6}" type="datetime8">
              <a:rPr lang="en-US" smtClean="0"/>
              <a:t>10/17/2018 2:20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3155178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Header Placeholder 3"/>
          <p:cNvSpPr>
            <a:spLocks noGrp="1"/>
          </p:cNvSpPr>
          <p:nvPr>
            <p:ph type="hdr" sz="quarter" idx="10"/>
          </p:nvPr>
        </p:nvSpPr>
        <p:spPr/>
        <p:txBody>
          <a:bodyPr/>
          <a:lstStyle/>
          <a:p>
            <a:r>
              <a:rPr lang="en-US">
                <a:latin typeface="Segoe UI" pitchFamily="34" charset="0"/>
              </a:rPr>
              <a:t>Office Developer Platform</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50B7805C-AC13-491B-9E17-1BA0CCAC14D6}" type="datetime8">
              <a:rPr lang="en-US" smtClean="0"/>
              <a:t>10/17/2018 2:20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390256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Header Placeholder 3"/>
          <p:cNvSpPr>
            <a:spLocks noGrp="1"/>
          </p:cNvSpPr>
          <p:nvPr>
            <p:ph type="hdr" sz="quarter" idx="10"/>
          </p:nvPr>
        </p:nvSpPr>
        <p:spPr/>
        <p:txBody>
          <a:bodyPr/>
          <a:lstStyle/>
          <a:p>
            <a:r>
              <a:rPr lang="en-US">
                <a:latin typeface="Segoe UI" pitchFamily="34" charset="0"/>
              </a:rPr>
              <a:t>Office Developer Platform</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50B7805C-AC13-491B-9E17-1BA0CCAC14D6}" type="datetime8">
              <a:rPr lang="en-US" smtClean="0"/>
              <a:t>10/17/2018 2:20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1044660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a:t>SharePoint will also support</a:t>
            </a:r>
            <a:r>
              <a:rPr lang="nl-BE" baseline="0" dirty="0"/>
              <a:t> open source tooling to drive greater efficiencies when developing Parts and Apps.  These tools should not be considered a replacement of an organizations traditional tools, but rather an extension of those, providing new opportunities to quickly get up and running with SharePoint development.  If you’re familiar with Visual Studio development with SharePoint, this tools carry a lot of similarities with the tools you may already be familiar with for example:</a:t>
            </a:r>
          </a:p>
          <a:p>
            <a:endParaRPr lang="nl-BE" baseline="0" dirty="0"/>
          </a:p>
          <a:p>
            <a:r>
              <a:rPr lang="en-US" baseline="0" dirty="0"/>
              <a:t>Yeoman provides a generator ecosystem. A generator is basically a plugin that can be run with the `</a:t>
            </a:r>
            <a:r>
              <a:rPr lang="en-US" baseline="0" dirty="0" err="1"/>
              <a:t>yo</a:t>
            </a:r>
            <a:r>
              <a:rPr lang="en-US" baseline="0" dirty="0"/>
              <a:t>` command to scaffold complete projects or useful parts.</a:t>
            </a:r>
          </a:p>
          <a:p>
            <a:endParaRPr lang="en-US" baseline="0" dirty="0"/>
          </a:p>
          <a:p>
            <a:r>
              <a:rPr lang="en-US" baseline="0" dirty="0" err="1"/>
              <a:t>yo</a:t>
            </a:r>
            <a:r>
              <a:rPr lang="en-US" baseline="0" dirty="0"/>
              <a:t> scaffolds out a new application, writing your build configuration (</a:t>
            </a:r>
            <a:r>
              <a:rPr lang="en-US" baseline="0" dirty="0" err="1"/>
              <a:t>e.g</a:t>
            </a:r>
            <a:r>
              <a:rPr lang="en-US" baseline="0" dirty="0"/>
              <a:t> </a:t>
            </a:r>
            <a:r>
              <a:rPr lang="en-US" baseline="0" dirty="0" err="1"/>
              <a:t>Gruntfile</a:t>
            </a:r>
            <a:r>
              <a:rPr lang="en-US" baseline="0" dirty="0"/>
              <a:t>, </a:t>
            </a:r>
            <a:r>
              <a:rPr lang="en-US" baseline="0" dirty="0" err="1"/>
              <a:t>Gulpfile</a:t>
            </a:r>
            <a:r>
              <a:rPr lang="en-US" baseline="0" dirty="0"/>
              <a:t>) and pulling in relevant build tasks and package manager dependencies (Bower, </a:t>
            </a:r>
            <a:r>
              <a:rPr lang="en-US" baseline="0" dirty="0" err="1"/>
              <a:t>npm</a:t>
            </a:r>
            <a:r>
              <a:rPr lang="en-US" baseline="0" dirty="0"/>
              <a:t>) that you might need for your build.  This is similar to Project Scaffolding in Visual Studio.</a:t>
            </a:r>
          </a:p>
          <a:p>
            <a:endParaRPr lang="en-US" baseline="0" dirty="0"/>
          </a:p>
          <a:p>
            <a:r>
              <a:rPr lang="en-US" baseline="0" dirty="0"/>
              <a:t>Gulp</a:t>
            </a:r>
          </a:p>
          <a:p>
            <a:endParaRPr lang="en-US" baseline="0" dirty="0"/>
          </a:p>
          <a:p>
            <a:r>
              <a:rPr lang="en-US" b="1" dirty="0"/>
              <a:t>Automation</a:t>
            </a:r>
            <a:r>
              <a:rPr lang="en-US" dirty="0"/>
              <a:t> - gulp is a toolkit that helps you automate painful or time-consuming tasks in your development workflow.</a:t>
            </a:r>
          </a:p>
          <a:p>
            <a:r>
              <a:rPr lang="en-US" b="1" dirty="0"/>
              <a:t>Platform-agnostic</a:t>
            </a:r>
            <a:r>
              <a:rPr lang="en-US" dirty="0"/>
              <a:t> - Integrations are built into all major IDEs and people are using gulp with PHP, .NET, Node.js, Java, and other platforms.</a:t>
            </a:r>
          </a:p>
          <a:p>
            <a:r>
              <a:rPr lang="en-US" b="1" dirty="0"/>
              <a:t>Strong Ecosystem</a:t>
            </a:r>
            <a:r>
              <a:rPr lang="en-US" dirty="0"/>
              <a:t> - Use </a:t>
            </a:r>
            <a:r>
              <a:rPr lang="en-US" dirty="0" err="1"/>
              <a:t>npm</a:t>
            </a:r>
            <a:r>
              <a:rPr lang="en-US" dirty="0"/>
              <a:t> modules to do anything you want + over 2000 curated plugins for streaming file transformations</a:t>
            </a:r>
          </a:p>
          <a:p>
            <a:r>
              <a:rPr lang="en-US" b="1" dirty="0"/>
              <a:t>Simple</a:t>
            </a:r>
            <a:r>
              <a:rPr lang="en-US" dirty="0"/>
              <a:t> - By providing only a minimal API surface, gulp is easy to learn and simple to use</a:t>
            </a:r>
          </a:p>
          <a:p>
            <a:endParaRPr lang="en-US" baseline="0" dirty="0"/>
          </a:p>
          <a:p>
            <a:endParaRPr lang="en-US" baseline="0" dirty="0"/>
          </a:p>
          <a:p>
            <a:r>
              <a:rPr lang="nl-BE" baseline="0" dirty="0"/>
              <a:t>Node.js® is a JavaScript runtime built on Chrome's V8 JavaScript engine. Node.js uses an event-driven, non-blocking I/O model that makes it lightweight and efficient. Node.js' package ecosystem, npm, is the largest ecosystem of open source libraries in the world.</a:t>
            </a:r>
          </a:p>
          <a:p>
            <a:endParaRPr lang="nl-BE" baseline="0" dirty="0"/>
          </a:p>
          <a:p>
            <a:r>
              <a:rPr lang="nl-BE" baseline="0" dirty="0"/>
              <a:t>event driven JavaScript runtime, Node is designed to build scalable network applications similar to </a:t>
            </a:r>
          </a:p>
          <a:p>
            <a:endParaRPr lang="nl-BE" dirty="0"/>
          </a:p>
          <a:p>
            <a:r>
              <a:rPr lang="nl-BE" dirty="0"/>
              <a:t>VS SharePoint development: Gulp = MSBuild, NodeJS = IIS (Express), YeoMan = project scafolding in VS, TypeScript= typed superset of JavaScript</a:t>
            </a:r>
          </a:p>
        </p:txBody>
      </p:sp>
      <p:sp>
        <p:nvSpPr>
          <p:cNvPr id="4" name="Slide Number Placeholder 3"/>
          <p:cNvSpPr>
            <a:spLocks noGrp="1"/>
          </p:cNvSpPr>
          <p:nvPr>
            <p:ph type="sldNum" sz="quarter" idx="10"/>
          </p:nvPr>
        </p:nvSpPr>
        <p:spPr/>
        <p:txBody>
          <a:bodyPr/>
          <a:lstStyle/>
          <a:p>
            <a:fld id="{47E6DF34-7984-48EF-95A5-B32874C69631}" type="slidenum">
              <a:rPr lang="en-US" smtClean="0"/>
              <a:t>18</a:t>
            </a:fld>
            <a:endParaRPr lang="en-US"/>
          </a:p>
        </p:txBody>
      </p:sp>
    </p:spTree>
    <p:extLst>
      <p:ext uri="{BB962C8B-B14F-4D97-AF65-F5344CB8AC3E}">
        <p14:creationId xmlns:p14="http://schemas.microsoft.com/office/powerpoint/2010/main" val="12362419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CO" dirty="0"/>
          </a:p>
        </p:txBody>
      </p:sp>
      <p:sp>
        <p:nvSpPr>
          <p:cNvPr id="4" name="Header Placeholder 3"/>
          <p:cNvSpPr>
            <a:spLocks noGrp="1"/>
          </p:cNvSpPr>
          <p:nvPr>
            <p:ph type="hdr" sz="quarter" idx="10"/>
          </p:nvPr>
        </p:nvSpPr>
        <p:spPr/>
        <p:txBody>
          <a:bodyPr/>
          <a:lstStyle/>
          <a:p>
            <a:r>
              <a:rPr lang="en-US">
                <a:latin typeface="Segoe UI" pitchFamily="34" charset="0"/>
              </a:rPr>
              <a:t>Office Developer Platform</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50B7805C-AC13-491B-9E17-1BA0CCAC14D6}" type="datetime8">
              <a:rPr lang="en-US" smtClean="0"/>
              <a:t>10/17/2018 2:20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41763244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B0A49CA9-CD74-421A-8B41-A78003AB2A66}" type="datetimeFigureOut">
              <a:rPr lang="en-US" smtClean="0"/>
              <a:t>10/17/2018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FE9430F-FDD7-43CB-8999-95964C245035}" type="slidenum">
              <a:rPr lang="en-US" smtClean="0"/>
              <a:t>‹#›</a:t>
            </a:fld>
            <a:endParaRPr lang="en-US"/>
          </a:p>
        </p:txBody>
      </p:sp>
      <p:sp>
        <p:nvSpPr>
          <p:cNvPr id="7" name="Rectangle 6"/>
          <p:cNvSpPr/>
          <p:nvPr userDrawn="1"/>
        </p:nvSpPr>
        <p:spPr>
          <a:xfrm>
            <a:off x="0" y="0"/>
            <a:ext cx="12192000" cy="228600"/>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8" name="Rectangle 7"/>
          <p:cNvSpPr/>
          <p:nvPr userDrawn="1"/>
        </p:nvSpPr>
        <p:spPr>
          <a:xfrm>
            <a:off x="0" y="6629400"/>
            <a:ext cx="12192000" cy="228600"/>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889431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0A49CA9-CD74-421A-8B41-A78003AB2A66}" type="datetimeFigureOut">
              <a:rPr lang="en-US" smtClean="0"/>
              <a:t>10/17/2018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FE9430F-FDD7-43CB-8999-95964C245035}" type="slidenum">
              <a:rPr lang="en-US" smtClean="0"/>
              <a:t>‹#›</a:t>
            </a:fld>
            <a:endParaRPr lang="en-US"/>
          </a:p>
        </p:txBody>
      </p:sp>
    </p:spTree>
    <p:extLst>
      <p:ext uri="{BB962C8B-B14F-4D97-AF65-F5344CB8AC3E}">
        <p14:creationId xmlns:p14="http://schemas.microsoft.com/office/powerpoint/2010/main" val="35463577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0A49CA9-CD74-421A-8B41-A78003AB2A66}" type="datetimeFigureOut">
              <a:rPr lang="en-US" smtClean="0"/>
              <a:t>10/17/2018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FE9430F-FDD7-43CB-8999-95964C245035}" type="slidenum">
              <a:rPr lang="en-US" smtClean="0"/>
              <a:t>‹#›</a:t>
            </a:fld>
            <a:endParaRPr lang="en-US"/>
          </a:p>
        </p:txBody>
      </p:sp>
    </p:spTree>
    <p:extLst>
      <p:ext uri="{BB962C8B-B14F-4D97-AF65-F5344CB8AC3E}">
        <p14:creationId xmlns:p14="http://schemas.microsoft.com/office/powerpoint/2010/main" val="19103698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8006300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3641495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782339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Demo slide">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t="15358"/>
          <a:stretch/>
        </p:blipFill>
        <p:spPr>
          <a:xfrm flipH="1">
            <a:off x="-1" y="0"/>
            <a:ext cx="12192000" cy="6858309"/>
          </a:xfrm>
          <a:prstGeom prst="rect">
            <a:avLst/>
          </a:prstGeom>
        </p:spPr>
      </p:pic>
      <p:sp>
        <p:nvSpPr>
          <p:cNvPr id="4" name="Freeform 3"/>
          <p:cNvSpPr/>
          <p:nvPr userDrawn="1"/>
        </p:nvSpPr>
        <p:spPr bwMode="auto">
          <a:xfrm flipH="1">
            <a:off x="5647787" y="-314"/>
            <a:ext cx="6544213" cy="6858623"/>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544213" y="739373"/>
            <a:ext cx="5376992" cy="2241352"/>
          </a:xfrm>
          <a:noFill/>
        </p:spPr>
        <p:txBody>
          <a:bodyPr wrap="square" tIns="91440" bIns="91440" anchor="t" anchorCtr="0">
            <a:noAutofit/>
          </a:bodyPr>
          <a:lstStyle>
            <a:lvl1pPr>
              <a:defRPr sz="5294" spc="-98" baseline="0">
                <a:gradFill>
                  <a:gsLst>
                    <a:gs pos="0">
                      <a:schemeClr val="tx1"/>
                    </a:gs>
                    <a:gs pos="100000">
                      <a:schemeClr val="tx1"/>
                    </a:gs>
                  </a:gsLst>
                  <a:lin ang="5400000" scaled="0"/>
                </a:gradFill>
              </a:defRPr>
            </a:lvl1pPr>
          </a:lstStyle>
          <a:p>
            <a:r>
              <a:rPr lang="en-US" dirty="0"/>
              <a:t>DEMO</a:t>
            </a:r>
          </a:p>
        </p:txBody>
      </p:sp>
      <p:sp>
        <p:nvSpPr>
          <p:cNvPr id="5" name="Text Placeholder 4"/>
          <p:cNvSpPr>
            <a:spLocks noGrp="1"/>
          </p:cNvSpPr>
          <p:nvPr>
            <p:ph type="body" sz="quarter" idx="12" hasCustomPrompt="1"/>
          </p:nvPr>
        </p:nvSpPr>
        <p:spPr>
          <a:xfrm>
            <a:off x="7440638" y="2991621"/>
            <a:ext cx="4451017" cy="1793104"/>
          </a:xfrm>
          <a:noFill/>
        </p:spPr>
        <p:txBody>
          <a:bodyPr wrap="square" lIns="182880" tIns="146304" rIns="182880" bIns="146304">
            <a:noAutofit/>
          </a:bodyPr>
          <a:lstStyle>
            <a:lvl1pPr marL="0" indent="0">
              <a:spcBef>
                <a:spcPts val="0"/>
              </a:spcBef>
              <a:buNone/>
              <a:defRPr sz="2745" spc="0" baseline="0">
                <a:gradFill>
                  <a:gsLst>
                    <a:gs pos="0">
                      <a:schemeClr val="tx1"/>
                    </a:gs>
                    <a:gs pos="100000">
                      <a:schemeClr val="tx1"/>
                    </a:gs>
                  </a:gsLst>
                  <a:lin ang="5400000" scaled="0"/>
                </a:gradFill>
                <a:latin typeface="+mj-lt"/>
              </a:defRPr>
            </a:lvl1pPr>
          </a:lstStyle>
          <a:p>
            <a:pPr lvl="0"/>
            <a:r>
              <a:rPr lang="en-US" dirty="0"/>
              <a:t>Title</a:t>
            </a:r>
          </a:p>
        </p:txBody>
      </p:sp>
      <p:pic>
        <p:nvPicPr>
          <p:cNvPr id="8" name="Picture 7"/>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10634273" y="6268081"/>
            <a:ext cx="1288799" cy="470380"/>
          </a:xfrm>
          <a:prstGeom prst="rect">
            <a:avLst/>
          </a:prstGeom>
        </p:spPr>
      </p:pic>
    </p:spTree>
    <p:extLst>
      <p:ext uri="{BB962C8B-B14F-4D97-AF65-F5344CB8AC3E}">
        <p14:creationId xmlns:p14="http://schemas.microsoft.com/office/powerpoint/2010/main" val="42691617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p14:vortex dir="r"/>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0A49CA9-CD74-421A-8B41-A78003AB2A66}" type="datetimeFigureOut">
              <a:rPr lang="en-US" smtClean="0"/>
              <a:t>10/17/2018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FE9430F-FDD7-43CB-8999-95964C245035}" type="slidenum">
              <a:rPr lang="en-US" smtClean="0"/>
              <a:t>‹#›</a:t>
            </a:fld>
            <a:endParaRPr lang="en-US"/>
          </a:p>
        </p:txBody>
      </p:sp>
    </p:spTree>
    <p:extLst>
      <p:ext uri="{BB962C8B-B14F-4D97-AF65-F5344CB8AC3E}">
        <p14:creationId xmlns:p14="http://schemas.microsoft.com/office/powerpoint/2010/main" val="42925452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0A49CA9-CD74-421A-8B41-A78003AB2A66}" type="datetimeFigureOut">
              <a:rPr lang="en-US" smtClean="0"/>
              <a:t>10/17/2018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FE9430F-FDD7-43CB-8999-95964C245035}" type="slidenum">
              <a:rPr lang="en-US" smtClean="0"/>
              <a:t>‹#›</a:t>
            </a:fld>
            <a:endParaRPr lang="en-US"/>
          </a:p>
        </p:txBody>
      </p:sp>
    </p:spTree>
    <p:extLst>
      <p:ext uri="{BB962C8B-B14F-4D97-AF65-F5344CB8AC3E}">
        <p14:creationId xmlns:p14="http://schemas.microsoft.com/office/powerpoint/2010/main" val="35408029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0A49CA9-CD74-421A-8B41-A78003AB2A66}" type="datetimeFigureOut">
              <a:rPr lang="en-US" smtClean="0"/>
              <a:t>10/17/2018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FE9430F-FDD7-43CB-8999-95964C245035}" type="slidenum">
              <a:rPr lang="en-US" smtClean="0"/>
              <a:t>‹#›</a:t>
            </a:fld>
            <a:endParaRPr lang="en-US"/>
          </a:p>
        </p:txBody>
      </p:sp>
    </p:spTree>
    <p:extLst>
      <p:ext uri="{BB962C8B-B14F-4D97-AF65-F5344CB8AC3E}">
        <p14:creationId xmlns:p14="http://schemas.microsoft.com/office/powerpoint/2010/main" val="25666127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0A49CA9-CD74-421A-8B41-A78003AB2A66}" type="datetimeFigureOut">
              <a:rPr lang="en-US" smtClean="0"/>
              <a:t>10/17/2018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FE9430F-FDD7-43CB-8999-95964C245035}" type="slidenum">
              <a:rPr lang="en-US" smtClean="0"/>
              <a:t>‹#›</a:t>
            </a:fld>
            <a:endParaRPr lang="en-US"/>
          </a:p>
        </p:txBody>
      </p:sp>
    </p:spTree>
    <p:extLst>
      <p:ext uri="{BB962C8B-B14F-4D97-AF65-F5344CB8AC3E}">
        <p14:creationId xmlns:p14="http://schemas.microsoft.com/office/powerpoint/2010/main" val="22310996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0A49CA9-CD74-421A-8B41-A78003AB2A66}" type="datetimeFigureOut">
              <a:rPr lang="en-US" smtClean="0"/>
              <a:t>10/17/2018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FE9430F-FDD7-43CB-8999-95964C245035}" type="slidenum">
              <a:rPr lang="en-US" smtClean="0"/>
              <a:t>‹#›</a:t>
            </a:fld>
            <a:endParaRPr lang="en-US"/>
          </a:p>
        </p:txBody>
      </p:sp>
    </p:spTree>
    <p:extLst>
      <p:ext uri="{BB962C8B-B14F-4D97-AF65-F5344CB8AC3E}">
        <p14:creationId xmlns:p14="http://schemas.microsoft.com/office/powerpoint/2010/main" val="39505065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0A49CA9-CD74-421A-8B41-A78003AB2A66}" type="datetimeFigureOut">
              <a:rPr lang="en-US" smtClean="0"/>
              <a:t>10/17/2018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FE9430F-FDD7-43CB-8999-95964C245035}" type="slidenum">
              <a:rPr lang="en-US" smtClean="0"/>
              <a:t>‹#›</a:t>
            </a:fld>
            <a:endParaRPr lang="en-US"/>
          </a:p>
        </p:txBody>
      </p:sp>
    </p:spTree>
    <p:extLst>
      <p:ext uri="{BB962C8B-B14F-4D97-AF65-F5344CB8AC3E}">
        <p14:creationId xmlns:p14="http://schemas.microsoft.com/office/powerpoint/2010/main" val="5240189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0A49CA9-CD74-421A-8B41-A78003AB2A66}" type="datetimeFigureOut">
              <a:rPr lang="en-US" smtClean="0"/>
              <a:t>10/17/2018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FE9430F-FDD7-43CB-8999-95964C245035}" type="slidenum">
              <a:rPr lang="en-US" smtClean="0"/>
              <a:t>‹#›</a:t>
            </a:fld>
            <a:endParaRPr lang="en-US"/>
          </a:p>
        </p:txBody>
      </p:sp>
    </p:spTree>
    <p:extLst>
      <p:ext uri="{BB962C8B-B14F-4D97-AF65-F5344CB8AC3E}">
        <p14:creationId xmlns:p14="http://schemas.microsoft.com/office/powerpoint/2010/main" val="23345155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0A49CA9-CD74-421A-8B41-A78003AB2A66}" type="datetimeFigureOut">
              <a:rPr lang="en-US" smtClean="0"/>
              <a:t>10/17/2018</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FE9430F-FDD7-43CB-8999-95964C245035}" type="slidenum">
              <a:rPr lang="en-US" smtClean="0"/>
              <a:t>‹#›</a:t>
            </a:fld>
            <a:endParaRPr lang="en-US"/>
          </a:p>
        </p:txBody>
      </p:sp>
    </p:spTree>
    <p:extLst>
      <p:ext uri="{BB962C8B-B14F-4D97-AF65-F5344CB8AC3E}">
        <p14:creationId xmlns:p14="http://schemas.microsoft.com/office/powerpoint/2010/main" val="4648797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0A49CA9-CD74-421A-8B41-A78003AB2A66}" type="datetimeFigureOut">
              <a:rPr lang="en-US" smtClean="0"/>
              <a:t>10/17/2018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FE9430F-FDD7-43CB-8999-95964C245035}" type="slidenum">
              <a:rPr lang="en-US" smtClean="0"/>
              <a:t>‹#›</a:t>
            </a:fld>
            <a:endParaRPr lang="en-US"/>
          </a:p>
        </p:txBody>
      </p:sp>
    </p:spTree>
    <p:extLst>
      <p:ext uri="{BB962C8B-B14F-4D97-AF65-F5344CB8AC3E}">
        <p14:creationId xmlns:p14="http://schemas.microsoft.com/office/powerpoint/2010/main" val="326375281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developer.microsoft.com/en-us/office/dev-program" TargetMode="Externa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hyperlink" Target="http://www.microsoft.com/en-us/download/details.aspx?id=40855"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code.visualstudio.com/" TargetMode="External"/><Relationship Id="rId7" Type="http://schemas.openxmlformats.org/officeDocument/2006/relationships/hyperlink" Target="https://johnpapa.net/visual-studio-code/"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hyperlink" Target="https://en.wikipedia.org/wiki/Visual_Studio_Code" TargetMode="Externa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hyperlink" Target="https://code.visualstudio.com/" TargetMode="External"/><Relationship Id="rId7" Type="http://schemas.openxmlformats.org/officeDocument/2006/relationships/hyperlink" Target="https://johnpapa.net/visual-studio-code/"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hyperlink" Target="https://en.wikipedia.org/wiki/Visual_Studio_Code" TargetMode="External"/><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code.visualstudio.com/" TargetMode="External"/><Relationship Id="rId1" Type="http://schemas.openxmlformats.org/officeDocument/2006/relationships/slideLayout" Target="../slideLayouts/slideLayout2.xml"/><Relationship Id="rId4" Type="http://schemas.openxmlformats.org/officeDocument/2006/relationships/hyperlink" Target="https://en.wikipedia.org/wiki/Visual_Studio_Code" TargetMode="Externa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hyperlink" Target="https://git-scm.com/" TargetMode="External"/><Relationship Id="rId5" Type="http://schemas.openxmlformats.org/officeDocument/2006/relationships/hyperlink" Target="http://www.keithbuhler.com/README/" TargetMode="External"/><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hyperlink" Target="https://git-scm.com/" TargetMode="External"/><Relationship Id="rId5" Type="http://schemas.openxmlformats.org/officeDocument/2006/relationships/hyperlink" Target="http://www.keithbuhler.com/README/" TargetMode="External"/><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s://git-scm.com/download/win" TargetMode="External"/><Relationship Id="rId1" Type="http://schemas.openxmlformats.org/officeDocument/2006/relationships/slideLayout" Target="../slideLayouts/slideLayout2.xml"/><Relationship Id="rId4" Type="http://schemas.openxmlformats.org/officeDocument/2006/relationships/hyperlink" Target="http://www.keithbuhler.com/README/" TargetMode="External"/></Relationships>
</file>

<file path=ppt/slides/_rels/slide18.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13.png"/><Relationship Id="rId3" Type="http://schemas.openxmlformats.org/officeDocument/2006/relationships/image" Target="../media/image14.png"/><Relationship Id="rId7" Type="http://schemas.openxmlformats.org/officeDocument/2006/relationships/image" Target="../media/image18.tiff"/><Relationship Id="rId12" Type="http://schemas.openxmlformats.org/officeDocument/2006/relationships/hyperlink" Target="http://www.i-tecnico.pt/powershell-do-windows-o-que-e-para-que-serve/"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7.tiff"/><Relationship Id="rId11" Type="http://schemas.openxmlformats.org/officeDocument/2006/relationships/image" Target="../media/image6.png"/><Relationship Id="rId5" Type="http://schemas.openxmlformats.org/officeDocument/2006/relationships/image" Target="../media/image16.tiff"/><Relationship Id="rId10" Type="http://schemas.openxmlformats.org/officeDocument/2006/relationships/image" Target="../media/image21.png"/><Relationship Id="rId4" Type="http://schemas.openxmlformats.org/officeDocument/2006/relationships/image" Target="../media/image15.tiff"/><Relationship Id="rId9" Type="http://schemas.openxmlformats.org/officeDocument/2006/relationships/image" Target="../media/image20.png"/><Relationship Id="rId14" Type="http://schemas.openxmlformats.org/officeDocument/2006/relationships/hyperlink" Target="http://www.keithbuhler.com/README/" TargetMode="External"/></Relationships>
</file>

<file path=ppt/slides/_rels/slide19.xml.rels><?xml version="1.0" encoding="UTF-8" standalone="yes"?>
<Relationships xmlns="http://schemas.openxmlformats.org/package/2006/relationships"><Relationship Id="rId8" Type="http://schemas.openxmlformats.org/officeDocument/2006/relationships/image" Target="../media/image17.tiff"/><Relationship Id="rId3" Type="http://schemas.openxmlformats.org/officeDocument/2006/relationships/image" Target="../media/image22.emf"/><Relationship Id="rId7" Type="http://schemas.openxmlformats.org/officeDocument/2006/relationships/image" Target="../media/image16.tiff"/><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4.png"/><Relationship Id="rId11" Type="http://schemas.openxmlformats.org/officeDocument/2006/relationships/image" Target="../media/image18.tiff"/><Relationship Id="rId5" Type="http://schemas.openxmlformats.org/officeDocument/2006/relationships/image" Target="../media/image23.png"/><Relationship Id="rId10" Type="http://schemas.openxmlformats.org/officeDocument/2006/relationships/image" Target="../media/image25.png"/><Relationship Id="rId4" Type="http://schemas.openxmlformats.org/officeDocument/2006/relationships/image" Target="../media/image15.tiff"/><Relationship Id="rId9" Type="http://schemas.openxmlformats.org/officeDocument/2006/relationships/image" Target="../media/image24.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3" Type="http://schemas.openxmlformats.org/officeDocument/2006/relationships/hyperlink" Target="https://nodejs.org/download/release/v8.11.3/" TargetMode="External"/><Relationship Id="rId2" Type="http://schemas.openxmlformats.org/officeDocument/2006/relationships/image" Target="../media/image15.tif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hyperlink" Target="https://developer.microsoft.com/en-us/office/dev-program"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3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37.emf"/><Relationship Id="rId4" Type="http://schemas.openxmlformats.org/officeDocument/2006/relationships/image" Target="../media/image36.emf"/></Relationships>
</file>

<file path=ppt/slides/_rels/slide3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3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3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3.png"/></Relationships>
</file>

<file path=ppt/slides/_rels/slide3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6.xml"/><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hyperlink" Target="https://technofaq.org/posts/2018/04/8-reasons-why-you-should-learn-to-use-powershell/" TargetMode="External"/><Relationship Id="rId5" Type="http://schemas.openxmlformats.org/officeDocument/2006/relationships/image" Target="../media/image7.png"/><Relationship Id="rId4" Type="http://schemas.openxmlformats.org/officeDocument/2006/relationships/hyperlink" Target="http://www.i-tecnico.pt/powershell-do-windows-o-que-e-para-que-serve/"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48.png"/></Relationships>
</file>

<file path=ppt/slides/_rels/slide4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hyperlink" Target="https://technofaq.org/posts/2018/04/8-reasons-why-you-should-learn-to-use-powershell/" TargetMode="External"/><Relationship Id="rId5" Type="http://schemas.openxmlformats.org/officeDocument/2006/relationships/image" Target="../media/image7.png"/><Relationship Id="rId4" Type="http://schemas.openxmlformats.org/officeDocument/2006/relationships/hyperlink" Target="http://www.i-tecnico.pt/powershell-do-windows-o-que-e-para-que-serve/" TargetMode="External"/></Relationships>
</file>

<file path=ppt/slides/_rels/slide6.xml.rels><?xml version="1.0" encoding="UTF-8" standalone="yes"?>
<Relationships xmlns="http://schemas.openxmlformats.org/package/2006/relationships"><Relationship Id="rId3" Type="http://schemas.openxmlformats.org/officeDocument/2006/relationships/hyperlink" Target="http://www.i-tecnico.pt/powershell-do-windows-o-que-e-para-que-serve/" TargetMode="External"/><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hyperlink" Target="https://de.wikipedia.org/wiki/Datei:Office_365_logo.png" TargetMode="External"/><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de.wikipedia.org/wiki/Datei:Office_365_logo.png" TargetMode="External"/><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hyperlink" Target="https://ps54us.sharepoint.com/sites/portal"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de.wikipedia.org/wiki/Datei:Office_365_logo.png" TargetMode="External"/><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hyperlink" Target="https://www.microsoft.com/en-us/download/details.aspx?id=35588"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8F6206-4C9A-403A-A0B0-F9DF81ED4A30}"/>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E8E8D0D6-67D4-4BDD-933A-D768D57F3239}"/>
              </a:ext>
            </a:extLst>
          </p:cNvPr>
          <p:cNvSpPr>
            <a:spLocks noGrp="1"/>
          </p:cNvSpPr>
          <p:nvPr>
            <p:ph idx="1"/>
          </p:nvPr>
        </p:nvSpPr>
        <p:spPr/>
        <p:txBody>
          <a:bodyPr/>
          <a:lstStyle/>
          <a:p>
            <a:r>
              <a:rPr lang="en-US" dirty="0"/>
              <a:t>You will need a email account with Microsoft Passport supported</a:t>
            </a:r>
          </a:p>
          <a:p>
            <a:r>
              <a:rPr lang="en-US" dirty="0"/>
              <a:t>Create a new Office 365 Tenant</a:t>
            </a:r>
          </a:p>
          <a:p>
            <a:r>
              <a:rPr lang="en-US" dirty="0">
                <a:hlinkClick r:id="rId2"/>
              </a:rPr>
              <a:t>https://developer.microsoft.com/en-us/office/dev-program</a:t>
            </a:r>
            <a:r>
              <a:rPr lang="en-US" dirty="0"/>
              <a:t> </a:t>
            </a:r>
          </a:p>
        </p:txBody>
      </p:sp>
      <p:pic>
        <p:nvPicPr>
          <p:cNvPr id="5" name="Picture 4" descr="A screenshot of a cell phone&#10;&#10;Description generated with high confidence">
            <a:extLst>
              <a:ext uri="{FF2B5EF4-FFF2-40B4-BE49-F238E27FC236}">
                <a16:creationId xmlns:a16="http://schemas.microsoft.com/office/drawing/2014/main" id="{11C660D3-D134-4211-BDB4-94745D9BFA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65125"/>
            <a:ext cx="12192000" cy="6096000"/>
          </a:xfrm>
          <a:prstGeom prst="rect">
            <a:avLst/>
          </a:prstGeom>
        </p:spPr>
      </p:pic>
    </p:spTree>
    <p:extLst>
      <p:ext uri="{BB962C8B-B14F-4D97-AF65-F5344CB8AC3E}">
        <p14:creationId xmlns:p14="http://schemas.microsoft.com/office/powerpoint/2010/main" val="42242763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866241-C894-42BA-9F67-B4840C00F774}"/>
              </a:ext>
            </a:extLst>
          </p:cNvPr>
          <p:cNvSpPr>
            <a:spLocks noGrp="1"/>
          </p:cNvSpPr>
          <p:nvPr>
            <p:ph type="title"/>
          </p:nvPr>
        </p:nvSpPr>
        <p:spPr>
          <a:xfrm>
            <a:off x="838200" y="365125"/>
            <a:ext cx="10515600" cy="1325563"/>
          </a:xfrm>
        </p:spPr>
        <p:txBody>
          <a:bodyPr/>
          <a:lstStyle/>
          <a:p>
            <a:r>
              <a:rPr lang="en-US" dirty="0"/>
              <a:t>SharePoint PnP PowerShell Online</a:t>
            </a:r>
          </a:p>
        </p:txBody>
      </p:sp>
      <p:sp>
        <p:nvSpPr>
          <p:cNvPr id="3" name="Content Placeholder 2">
            <a:extLst>
              <a:ext uri="{FF2B5EF4-FFF2-40B4-BE49-F238E27FC236}">
                <a16:creationId xmlns:a16="http://schemas.microsoft.com/office/drawing/2014/main" id="{7F51B600-66C7-4C61-8B46-363F80957C3E}"/>
              </a:ext>
            </a:extLst>
          </p:cNvPr>
          <p:cNvSpPr>
            <a:spLocks noGrp="1"/>
          </p:cNvSpPr>
          <p:nvPr>
            <p:ph idx="1"/>
          </p:nvPr>
        </p:nvSpPr>
        <p:spPr>
          <a:xfrm>
            <a:off x="838200" y="1825625"/>
            <a:ext cx="7739743" cy="4351338"/>
          </a:xfrm>
        </p:spPr>
        <p:txBody>
          <a:bodyPr/>
          <a:lstStyle/>
          <a:p>
            <a:r>
              <a:rPr lang="en-US" dirty="0"/>
              <a:t>PowerShell commands that allows you to perform complex provisioning and artifact management actions towards SharePoint. The commands use a combination of CSOM and REST behind the scenes, and can work against both SharePoint Online as SharePoint On-Premises.</a:t>
            </a:r>
          </a:p>
        </p:txBody>
      </p:sp>
      <p:pic>
        <p:nvPicPr>
          <p:cNvPr id="2050" name="Picture 2" descr="SharePoint Patterns and Practices">
            <a:extLst>
              <a:ext uri="{FF2B5EF4-FFF2-40B4-BE49-F238E27FC236}">
                <a16:creationId xmlns:a16="http://schemas.microsoft.com/office/drawing/2014/main" id="{602D72C5-86A5-47E2-98EE-6FB7EA72D3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78975" y="5940425"/>
            <a:ext cx="2381250" cy="742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58527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BEA694-419D-4AD0-B386-5F223EEBE200}"/>
              </a:ext>
            </a:extLst>
          </p:cNvPr>
          <p:cNvSpPr>
            <a:spLocks noGrp="1"/>
          </p:cNvSpPr>
          <p:nvPr>
            <p:ph type="title"/>
          </p:nvPr>
        </p:nvSpPr>
        <p:spPr/>
        <p:txBody>
          <a:bodyPr/>
          <a:lstStyle/>
          <a:p>
            <a:r>
              <a:rPr lang="en-US" dirty="0"/>
              <a:t>SharePoint PnP PowerShell Online</a:t>
            </a:r>
          </a:p>
        </p:txBody>
      </p:sp>
      <p:sp>
        <p:nvSpPr>
          <p:cNvPr id="3" name="Content Placeholder 2">
            <a:extLst>
              <a:ext uri="{FF2B5EF4-FFF2-40B4-BE49-F238E27FC236}">
                <a16:creationId xmlns:a16="http://schemas.microsoft.com/office/drawing/2014/main" id="{10883F8E-10C5-4C02-A6B4-372A3ACA5AE5}"/>
              </a:ext>
            </a:extLst>
          </p:cNvPr>
          <p:cNvSpPr>
            <a:spLocks noGrp="1"/>
          </p:cNvSpPr>
          <p:nvPr>
            <p:ph idx="1"/>
          </p:nvPr>
        </p:nvSpPr>
        <p:spPr/>
        <p:txBody>
          <a:bodyPr/>
          <a:lstStyle/>
          <a:p>
            <a:r>
              <a:rPr lang="en-US" dirty="0"/>
              <a:t>Commands to remember</a:t>
            </a:r>
          </a:p>
          <a:p>
            <a:pPr lvl="1"/>
            <a:r>
              <a:rPr lang="en-US" dirty="0"/>
              <a:t>Set-</a:t>
            </a:r>
            <a:r>
              <a:rPr lang="en-US" dirty="0" err="1"/>
              <a:t>ExecutionPolicy</a:t>
            </a:r>
            <a:r>
              <a:rPr lang="en-US" dirty="0"/>
              <a:t> </a:t>
            </a:r>
            <a:r>
              <a:rPr lang="en-US" dirty="0" err="1"/>
              <a:t>RemoteSigned</a:t>
            </a:r>
            <a:endParaRPr lang="en-US" dirty="0"/>
          </a:p>
          <a:p>
            <a:pPr lvl="1"/>
            <a:r>
              <a:rPr lang="en-US" dirty="0"/>
              <a:t>Install-Module </a:t>
            </a:r>
            <a:r>
              <a:rPr lang="en-US" dirty="0" err="1"/>
              <a:t>SharePointPnPPowerShellOnline</a:t>
            </a:r>
            <a:r>
              <a:rPr lang="en-US" dirty="0"/>
              <a:t> 		</a:t>
            </a:r>
          </a:p>
          <a:p>
            <a:pPr lvl="1"/>
            <a:r>
              <a:rPr lang="en-US" dirty="0"/>
              <a:t>Update-Module </a:t>
            </a:r>
            <a:r>
              <a:rPr lang="en-US" dirty="0" err="1"/>
              <a:t>SharePointPnPPowerShell</a:t>
            </a:r>
            <a:r>
              <a:rPr lang="en-US" dirty="0"/>
              <a:t>*</a:t>
            </a:r>
          </a:p>
          <a:p>
            <a:pPr lvl="1"/>
            <a:r>
              <a:rPr lang="en-US" dirty="0"/>
              <a:t>Get-Module </a:t>
            </a:r>
            <a:r>
              <a:rPr lang="en-US" dirty="0" err="1"/>
              <a:t>SharePointPnPPowerShell</a:t>
            </a:r>
            <a:r>
              <a:rPr lang="en-US" dirty="0"/>
              <a:t>* -</a:t>
            </a:r>
            <a:r>
              <a:rPr lang="en-US" dirty="0" err="1"/>
              <a:t>ListAvailable</a:t>
            </a:r>
            <a:r>
              <a:rPr lang="en-US" dirty="0"/>
              <a:t> | Select-Object </a:t>
            </a:r>
            <a:r>
              <a:rPr lang="en-US" dirty="0" err="1"/>
              <a:t>Name,Version</a:t>
            </a:r>
            <a:r>
              <a:rPr lang="en-US" dirty="0"/>
              <a:t> | Sort-Object Version -Descending</a:t>
            </a:r>
          </a:p>
          <a:p>
            <a:pPr lvl="1"/>
            <a:endParaRPr lang="en-US" dirty="0"/>
          </a:p>
          <a:p>
            <a:r>
              <a:rPr lang="en-US" dirty="0"/>
              <a:t>Pre-requisite install Windows Management Framework v4.0</a:t>
            </a:r>
          </a:p>
          <a:p>
            <a:r>
              <a:rPr lang="en-US" dirty="0">
                <a:hlinkClick r:id="rId2"/>
              </a:rPr>
              <a:t>http://www.microsoft.com/en-us/download/details.aspx?id=40855</a:t>
            </a:r>
            <a:r>
              <a:rPr lang="en-US" dirty="0"/>
              <a:t> </a:t>
            </a:r>
          </a:p>
        </p:txBody>
      </p:sp>
    </p:spTree>
    <p:extLst>
      <p:ext uri="{BB962C8B-B14F-4D97-AF65-F5344CB8AC3E}">
        <p14:creationId xmlns:p14="http://schemas.microsoft.com/office/powerpoint/2010/main" val="25066845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39650" y="662547"/>
            <a:ext cx="10004417" cy="718405"/>
          </a:xfrm>
        </p:spPr>
        <p:txBody>
          <a:bodyPr>
            <a:normAutofit/>
          </a:bodyPr>
          <a:lstStyle/>
          <a:p>
            <a:r>
              <a:rPr lang="en-US" dirty="0"/>
              <a:t>Visual Studio Code</a:t>
            </a:r>
            <a:endParaRPr lang="fi-FI" dirty="0"/>
          </a:p>
        </p:txBody>
      </p:sp>
      <p:sp>
        <p:nvSpPr>
          <p:cNvPr id="11" name="Text Placeholder 4"/>
          <p:cNvSpPr txBox="1">
            <a:spLocks/>
          </p:cNvSpPr>
          <p:nvPr/>
        </p:nvSpPr>
        <p:spPr>
          <a:xfrm>
            <a:off x="269239" y="2315961"/>
            <a:ext cx="6729663" cy="3653282"/>
          </a:xfrm>
          <a:prstGeom prst="rect">
            <a:avLst/>
          </a:prstGeom>
        </p:spPr>
        <p:txBody>
          <a:bodyPr vert="horz" lIns="89642" tIns="44821" rIns="179285" bIns="44821" rtlCol="0" anchor="t"/>
          <a:lstStyle>
            <a:defPPr>
              <a:defRPr lang="en-US"/>
            </a:defPPr>
            <a:lvl1pPr marL="0" algn="r" defTabSz="932742" rtl="0" eaLnBrk="1" latinLnBrk="0" hangingPunct="1">
              <a:defRPr sz="1200" kern="1200">
                <a:solidFill>
                  <a:schemeClr val="tx1">
                    <a:tint val="75000"/>
                  </a:schemeClr>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336145" indent="-336145" algn="l">
              <a:lnSpc>
                <a:spcPct val="90000"/>
              </a:lnSpc>
              <a:spcBef>
                <a:spcPct val="20000"/>
              </a:spcBef>
              <a:buSzPct val="90000"/>
              <a:buFont typeface="Arial" pitchFamily="34" charset="0"/>
              <a:buChar char="•"/>
            </a:pPr>
            <a:r>
              <a:rPr lang="en-US" sz="3921" dirty="0">
                <a:gradFill>
                  <a:gsLst>
                    <a:gs pos="92515">
                      <a:srgbClr val="262626"/>
                    </a:gs>
                    <a:gs pos="75000">
                      <a:srgbClr val="262626"/>
                    </a:gs>
                  </a:gsLst>
                  <a:lin ang="5400000" scaled="0"/>
                </a:gradFill>
                <a:latin typeface="+mj-lt"/>
              </a:rPr>
              <a:t>Code editor optimized for building modern web and cloud applications</a:t>
            </a:r>
            <a:endParaRPr lang="EN-US" sz="3921" dirty="0">
              <a:gradFill>
                <a:gsLst>
                  <a:gs pos="92515">
                    <a:srgbClr val="262626"/>
                  </a:gs>
                  <a:gs pos="75000">
                    <a:srgbClr val="262626"/>
                  </a:gs>
                </a:gsLst>
                <a:lin ang="5400000" scaled="0"/>
              </a:gradFill>
              <a:latin typeface="+mj-lt"/>
            </a:endParaRPr>
          </a:p>
          <a:p>
            <a:pPr marL="793328" lvl="1" indent="-336145">
              <a:lnSpc>
                <a:spcPct val="90000"/>
              </a:lnSpc>
              <a:spcBef>
                <a:spcPct val="20000"/>
              </a:spcBef>
              <a:buSzPct val="90000"/>
              <a:buFont typeface="Arial" pitchFamily="34" charset="0"/>
              <a:buChar char="•"/>
            </a:pPr>
            <a:r>
              <a:rPr lang="en-US" sz="2700" dirty="0">
                <a:gradFill>
                  <a:gsLst>
                    <a:gs pos="92515">
                      <a:srgbClr val="262626"/>
                    </a:gs>
                    <a:gs pos="75000">
                      <a:srgbClr val="262626"/>
                    </a:gs>
                  </a:gsLst>
                  <a:lin ang="5400000" scaled="0"/>
                </a:gradFill>
                <a:latin typeface="+mj-lt"/>
              </a:rPr>
              <a:t>No cost</a:t>
            </a:r>
          </a:p>
          <a:p>
            <a:pPr marL="793328" lvl="1" indent="-336145">
              <a:lnSpc>
                <a:spcPct val="90000"/>
              </a:lnSpc>
              <a:spcBef>
                <a:spcPct val="20000"/>
              </a:spcBef>
              <a:buSzPct val="90000"/>
              <a:buFont typeface="Arial" pitchFamily="34" charset="0"/>
              <a:buChar char="•"/>
            </a:pPr>
            <a:r>
              <a:rPr lang="en-US" sz="2700" dirty="0">
                <a:gradFill>
                  <a:gsLst>
                    <a:gs pos="92515">
                      <a:srgbClr val="262626"/>
                    </a:gs>
                    <a:gs pos="75000">
                      <a:srgbClr val="262626"/>
                    </a:gs>
                  </a:gsLst>
                  <a:lin ang="5400000" scaled="0"/>
                </a:gradFill>
                <a:latin typeface="+mj-lt"/>
              </a:rPr>
              <a:t>Support </a:t>
            </a:r>
            <a:r>
              <a:rPr lang="en-US" sz="2700" dirty="0" err="1">
                <a:gradFill>
                  <a:gsLst>
                    <a:gs pos="92515">
                      <a:srgbClr val="262626"/>
                    </a:gs>
                    <a:gs pos="75000">
                      <a:srgbClr val="262626"/>
                    </a:gs>
                  </a:gsLst>
                  <a:lin ang="5400000" scaled="0"/>
                </a:gradFill>
                <a:latin typeface="+mj-lt"/>
              </a:rPr>
              <a:t>intellisense</a:t>
            </a:r>
            <a:endParaRPr lang="en-US" sz="2700" dirty="0">
              <a:gradFill>
                <a:gsLst>
                  <a:gs pos="92515">
                    <a:srgbClr val="262626"/>
                  </a:gs>
                  <a:gs pos="75000">
                    <a:srgbClr val="262626"/>
                  </a:gs>
                </a:gsLst>
                <a:lin ang="5400000" scaled="0"/>
              </a:gradFill>
              <a:latin typeface="+mj-lt"/>
            </a:endParaRPr>
          </a:p>
          <a:p>
            <a:pPr marL="793328" lvl="1" indent="-336145">
              <a:lnSpc>
                <a:spcPct val="90000"/>
              </a:lnSpc>
              <a:spcBef>
                <a:spcPct val="20000"/>
              </a:spcBef>
              <a:buSzPct val="90000"/>
              <a:buFont typeface="Arial" pitchFamily="34" charset="0"/>
              <a:buChar char="•"/>
            </a:pPr>
            <a:r>
              <a:rPr lang="en-US" sz="2700" dirty="0">
                <a:gradFill>
                  <a:gsLst>
                    <a:gs pos="92515">
                      <a:srgbClr val="262626"/>
                    </a:gs>
                    <a:gs pos="75000">
                      <a:srgbClr val="262626"/>
                    </a:gs>
                  </a:gsLst>
                  <a:lin ang="5400000" scaled="0"/>
                </a:gradFill>
                <a:latin typeface="+mj-lt"/>
              </a:rPr>
              <a:t>Support debugging</a:t>
            </a:r>
          </a:p>
          <a:p>
            <a:pPr marL="793328" lvl="1" indent="-336145">
              <a:lnSpc>
                <a:spcPct val="90000"/>
              </a:lnSpc>
              <a:spcBef>
                <a:spcPct val="20000"/>
              </a:spcBef>
              <a:buSzPct val="90000"/>
              <a:buFont typeface="Arial" pitchFamily="34" charset="0"/>
              <a:buChar char="•"/>
            </a:pPr>
            <a:r>
              <a:rPr lang="en-US" sz="2700" dirty="0">
                <a:gradFill>
                  <a:gsLst>
                    <a:gs pos="92515">
                      <a:srgbClr val="262626"/>
                    </a:gs>
                    <a:gs pos="75000">
                      <a:srgbClr val="262626"/>
                    </a:gs>
                  </a:gsLst>
                  <a:lin ang="5400000" scaled="0"/>
                </a:gradFill>
                <a:latin typeface="+mj-lt"/>
              </a:rPr>
              <a:t>Support extensions</a:t>
            </a:r>
          </a:p>
          <a:p>
            <a:pPr marL="793328" lvl="1" indent="-336145">
              <a:lnSpc>
                <a:spcPct val="90000"/>
              </a:lnSpc>
              <a:spcBef>
                <a:spcPct val="20000"/>
              </a:spcBef>
              <a:buSzPct val="90000"/>
              <a:buFont typeface="Arial" pitchFamily="34" charset="0"/>
              <a:buChar char="•"/>
            </a:pPr>
            <a:r>
              <a:rPr lang="en-US" sz="2700" dirty="0">
                <a:gradFill>
                  <a:gsLst>
                    <a:gs pos="92515">
                      <a:srgbClr val="262626"/>
                    </a:gs>
                    <a:gs pos="75000">
                      <a:srgbClr val="262626"/>
                    </a:gs>
                  </a:gsLst>
                  <a:lin ang="5400000" scaled="0"/>
                </a:gradFill>
                <a:latin typeface="+mj-lt"/>
              </a:rPr>
              <a:t>Multiple platforms</a:t>
            </a:r>
          </a:p>
        </p:txBody>
      </p:sp>
      <p:sp>
        <p:nvSpPr>
          <p:cNvPr id="3" name="Rectangle 2"/>
          <p:cNvSpPr/>
          <p:nvPr/>
        </p:nvSpPr>
        <p:spPr>
          <a:xfrm>
            <a:off x="2652652" y="1269824"/>
            <a:ext cx="4026936" cy="454420"/>
          </a:xfrm>
          <a:prstGeom prst="rect">
            <a:avLst/>
          </a:prstGeom>
        </p:spPr>
        <p:txBody>
          <a:bodyPr wrap="none">
            <a:spAutoFit/>
          </a:bodyPr>
          <a:lstStyle/>
          <a:p>
            <a:r>
              <a:rPr lang="fi-FI" sz="2353" dirty="0">
                <a:hlinkClick r:id="rId3"/>
              </a:rPr>
              <a:t>https://code.visualstudio.com/</a:t>
            </a:r>
            <a:r>
              <a:rPr lang="fi-FI" sz="2353" dirty="0"/>
              <a:t> </a:t>
            </a:r>
          </a:p>
        </p:txBody>
      </p:sp>
      <p:pic>
        <p:nvPicPr>
          <p:cNvPr id="6" name="Picture 5">
            <a:extLst>
              <a:ext uri="{FF2B5EF4-FFF2-40B4-BE49-F238E27FC236}">
                <a16:creationId xmlns:a16="http://schemas.microsoft.com/office/drawing/2014/main" id="{11D9ABB6-DFA8-464A-BB04-36811334527D}"/>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630382" y="662547"/>
            <a:ext cx="1385030" cy="1379259"/>
          </a:xfrm>
          <a:prstGeom prst="rect">
            <a:avLst/>
          </a:prstGeom>
        </p:spPr>
      </p:pic>
      <p:pic>
        <p:nvPicPr>
          <p:cNvPr id="10" name="Picture 9" descr="A screenshot of a cell phone&#10;&#10;Description generated with very high confidence">
            <a:extLst>
              <a:ext uri="{FF2B5EF4-FFF2-40B4-BE49-F238E27FC236}">
                <a16:creationId xmlns:a16="http://schemas.microsoft.com/office/drawing/2014/main" id="{6EE88BC7-1032-4F95-B2BA-78FCA439707F}"/>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6998902" y="2727640"/>
            <a:ext cx="5059250" cy="2898017"/>
          </a:xfrm>
          <a:prstGeom prst="rect">
            <a:avLst/>
          </a:prstGeom>
        </p:spPr>
      </p:pic>
    </p:spTree>
    <p:extLst>
      <p:ext uri="{BB962C8B-B14F-4D97-AF65-F5344CB8AC3E}">
        <p14:creationId xmlns:p14="http://schemas.microsoft.com/office/powerpoint/2010/main" val="747246463"/>
      </p:ext>
    </p:extLst>
  </p:cSld>
  <p:clrMapOvr>
    <a:masterClrMapping/>
  </p:clrMapOvr>
  <mc:AlternateContent xmlns:mc="http://schemas.openxmlformats.org/markup-compatibility/2006" xmlns:p14="http://schemas.microsoft.com/office/powerpoint/2010/main">
    <mc:Choice Requires="p14">
      <p:transition spd="slow" p14:dur="2000">
        <p14:vortex dir="r"/>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39650" y="662547"/>
            <a:ext cx="10004417" cy="718405"/>
          </a:xfrm>
        </p:spPr>
        <p:txBody>
          <a:bodyPr>
            <a:normAutofit/>
          </a:bodyPr>
          <a:lstStyle/>
          <a:p>
            <a:r>
              <a:rPr lang="en-US" dirty="0"/>
              <a:t>Visual Studio Code</a:t>
            </a:r>
            <a:endParaRPr lang="fi-FI" dirty="0"/>
          </a:p>
        </p:txBody>
      </p:sp>
      <p:sp>
        <p:nvSpPr>
          <p:cNvPr id="11" name="Text Placeholder 4"/>
          <p:cNvSpPr txBox="1">
            <a:spLocks/>
          </p:cNvSpPr>
          <p:nvPr/>
        </p:nvSpPr>
        <p:spPr>
          <a:xfrm>
            <a:off x="269239" y="2315961"/>
            <a:ext cx="6729663" cy="3653282"/>
          </a:xfrm>
          <a:prstGeom prst="rect">
            <a:avLst/>
          </a:prstGeom>
        </p:spPr>
        <p:txBody>
          <a:bodyPr vert="horz" lIns="89642" tIns="44821" rIns="179285" bIns="44821" rtlCol="0" anchor="t"/>
          <a:lstStyle>
            <a:defPPr>
              <a:defRPr lang="en-US"/>
            </a:defPPr>
            <a:lvl1pPr marL="0" algn="r" defTabSz="932742" rtl="0" eaLnBrk="1" latinLnBrk="0" hangingPunct="1">
              <a:defRPr sz="1200" kern="1200">
                <a:solidFill>
                  <a:schemeClr val="tx1">
                    <a:tint val="75000"/>
                  </a:schemeClr>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336145" indent="-336145" algn="l">
              <a:lnSpc>
                <a:spcPct val="90000"/>
              </a:lnSpc>
              <a:spcBef>
                <a:spcPct val="20000"/>
              </a:spcBef>
              <a:buSzPct val="90000"/>
              <a:buFont typeface="Arial" pitchFamily="34" charset="0"/>
              <a:buChar char="•"/>
            </a:pPr>
            <a:r>
              <a:rPr lang="en-US" sz="3921" dirty="0">
                <a:gradFill>
                  <a:gsLst>
                    <a:gs pos="92515">
                      <a:srgbClr val="262626"/>
                    </a:gs>
                    <a:gs pos="75000">
                      <a:srgbClr val="262626"/>
                    </a:gs>
                  </a:gsLst>
                  <a:lin ang="5400000" scaled="0"/>
                </a:gradFill>
                <a:latin typeface="+mj-lt"/>
              </a:rPr>
              <a:t>Commands to remember</a:t>
            </a:r>
            <a:endParaRPr lang="EN-US" sz="3921" dirty="0">
              <a:gradFill>
                <a:gsLst>
                  <a:gs pos="92515">
                    <a:srgbClr val="262626"/>
                  </a:gs>
                  <a:gs pos="75000">
                    <a:srgbClr val="262626"/>
                  </a:gs>
                </a:gsLst>
                <a:lin ang="5400000" scaled="0"/>
              </a:gradFill>
              <a:latin typeface="+mj-lt"/>
            </a:endParaRPr>
          </a:p>
          <a:p>
            <a:pPr marL="793328" lvl="1" indent="-336145">
              <a:lnSpc>
                <a:spcPct val="90000"/>
              </a:lnSpc>
              <a:spcBef>
                <a:spcPct val="20000"/>
              </a:spcBef>
              <a:buSzPct val="90000"/>
              <a:buFont typeface="Arial" pitchFamily="34" charset="0"/>
              <a:buChar char="•"/>
            </a:pPr>
            <a:r>
              <a:rPr lang="en-US" sz="2700" dirty="0">
                <a:gradFill>
                  <a:gsLst>
                    <a:gs pos="92515">
                      <a:srgbClr val="262626"/>
                    </a:gs>
                    <a:gs pos="75000">
                      <a:srgbClr val="262626"/>
                    </a:gs>
                  </a:gsLst>
                  <a:lin ang="5400000" scaled="0"/>
                </a:gradFill>
                <a:latin typeface="+mj-lt"/>
              </a:rPr>
              <a:t>Navigate to your code folder using command line editor</a:t>
            </a:r>
          </a:p>
          <a:p>
            <a:pPr marL="793328" lvl="1" indent="-336145">
              <a:lnSpc>
                <a:spcPct val="90000"/>
              </a:lnSpc>
              <a:spcBef>
                <a:spcPct val="20000"/>
              </a:spcBef>
              <a:buSzPct val="90000"/>
              <a:buFont typeface="Arial" pitchFamily="34" charset="0"/>
              <a:buChar char="•"/>
            </a:pPr>
            <a:r>
              <a:rPr lang="en-US" sz="2700" dirty="0">
                <a:gradFill>
                  <a:gsLst>
                    <a:gs pos="92515">
                      <a:srgbClr val="262626"/>
                    </a:gs>
                    <a:gs pos="75000">
                      <a:srgbClr val="262626"/>
                    </a:gs>
                  </a:gsLst>
                  <a:lin ang="5400000" scaled="0"/>
                </a:gradFill>
                <a:latin typeface="+mj-lt"/>
              </a:rPr>
              <a:t>code .</a:t>
            </a:r>
          </a:p>
        </p:txBody>
      </p:sp>
      <p:sp>
        <p:nvSpPr>
          <p:cNvPr id="3" name="Rectangle 2"/>
          <p:cNvSpPr/>
          <p:nvPr/>
        </p:nvSpPr>
        <p:spPr>
          <a:xfrm>
            <a:off x="2652652" y="1269824"/>
            <a:ext cx="4026936" cy="454420"/>
          </a:xfrm>
          <a:prstGeom prst="rect">
            <a:avLst/>
          </a:prstGeom>
        </p:spPr>
        <p:txBody>
          <a:bodyPr wrap="none">
            <a:spAutoFit/>
          </a:bodyPr>
          <a:lstStyle/>
          <a:p>
            <a:r>
              <a:rPr lang="fi-FI" sz="2353" dirty="0">
                <a:hlinkClick r:id="rId3"/>
              </a:rPr>
              <a:t>https://code.visualstudio.com/</a:t>
            </a:r>
            <a:r>
              <a:rPr lang="fi-FI" sz="2353" dirty="0"/>
              <a:t> </a:t>
            </a:r>
          </a:p>
        </p:txBody>
      </p:sp>
      <p:pic>
        <p:nvPicPr>
          <p:cNvPr id="6" name="Picture 5">
            <a:extLst>
              <a:ext uri="{FF2B5EF4-FFF2-40B4-BE49-F238E27FC236}">
                <a16:creationId xmlns:a16="http://schemas.microsoft.com/office/drawing/2014/main" id="{11D9ABB6-DFA8-464A-BB04-36811334527D}"/>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630382" y="662547"/>
            <a:ext cx="1385030" cy="1379259"/>
          </a:xfrm>
          <a:prstGeom prst="rect">
            <a:avLst/>
          </a:prstGeom>
        </p:spPr>
      </p:pic>
      <p:pic>
        <p:nvPicPr>
          <p:cNvPr id="10" name="Picture 9" descr="A screenshot of a cell phone&#10;&#10;Description generated with very high confidence">
            <a:extLst>
              <a:ext uri="{FF2B5EF4-FFF2-40B4-BE49-F238E27FC236}">
                <a16:creationId xmlns:a16="http://schemas.microsoft.com/office/drawing/2014/main" id="{6EE88BC7-1032-4F95-B2BA-78FCA439707F}"/>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6998902" y="2727640"/>
            <a:ext cx="5059250" cy="2898017"/>
          </a:xfrm>
          <a:prstGeom prst="rect">
            <a:avLst/>
          </a:prstGeom>
        </p:spPr>
      </p:pic>
    </p:spTree>
    <p:extLst>
      <p:ext uri="{BB962C8B-B14F-4D97-AF65-F5344CB8AC3E}">
        <p14:creationId xmlns:p14="http://schemas.microsoft.com/office/powerpoint/2010/main" val="537947395"/>
      </p:ext>
    </p:extLst>
  </p:cSld>
  <p:clrMapOvr>
    <a:masterClrMapping/>
  </p:clrMapOvr>
  <mc:AlternateContent xmlns:mc="http://schemas.openxmlformats.org/markup-compatibility/2006" xmlns:p14="http://schemas.microsoft.com/office/powerpoint/2010/main">
    <mc:Choice Requires="p14">
      <p:transition spd="slow" p14:dur="2000">
        <p14:vortex dir="r"/>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CF7246-C7B6-4AC6-958E-D3F6DE9AC019}"/>
              </a:ext>
            </a:extLst>
          </p:cNvPr>
          <p:cNvSpPr>
            <a:spLocks noGrp="1"/>
          </p:cNvSpPr>
          <p:nvPr>
            <p:ph type="title"/>
          </p:nvPr>
        </p:nvSpPr>
        <p:spPr>
          <a:xfrm>
            <a:off x="648929" y="629266"/>
            <a:ext cx="3651467" cy="1676603"/>
          </a:xfrm>
        </p:spPr>
        <p:txBody>
          <a:bodyPr vert="horz" lIns="91440" tIns="45720" rIns="91440" bIns="45720" rtlCol="0">
            <a:normAutofit/>
          </a:bodyPr>
          <a:lstStyle/>
          <a:p>
            <a:r>
              <a:rPr lang="en-US" kern="1200">
                <a:latin typeface="+mj-lt"/>
                <a:ea typeface="+mj-ea"/>
                <a:cs typeface="+mj-cs"/>
              </a:rPr>
              <a:t>Demo</a:t>
            </a:r>
          </a:p>
        </p:txBody>
      </p:sp>
      <p:sp>
        <p:nvSpPr>
          <p:cNvPr id="3" name="Content Placeholder 2">
            <a:extLst>
              <a:ext uri="{FF2B5EF4-FFF2-40B4-BE49-F238E27FC236}">
                <a16:creationId xmlns:a16="http://schemas.microsoft.com/office/drawing/2014/main" id="{6E33BE7B-7774-4C37-BFC0-A3AB62A75D94}"/>
              </a:ext>
            </a:extLst>
          </p:cNvPr>
          <p:cNvSpPr>
            <a:spLocks noGrp="1"/>
          </p:cNvSpPr>
          <p:nvPr>
            <p:ph idx="1"/>
          </p:nvPr>
        </p:nvSpPr>
        <p:spPr>
          <a:xfrm>
            <a:off x="648931" y="2438400"/>
            <a:ext cx="5214840" cy="3785419"/>
          </a:xfrm>
        </p:spPr>
        <p:txBody>
          <a:bodyPr vert="horz" lIns="91440" tIns="45720" rIns="91440" bIns="45720" rtlCol="0">
            <a:normAutofit/>
          </a:bodyPr>
          <a:lstStyle/>
          <a:p>
            <a:pPr marL="0" indent="0">
              <a:buNone/>
            </a:pPr>
            <a:r>
              <a:rPr lang="en-US" kern="1200" dirty="0">
                <a:latin typeface="+mn-lt"/>
                <a:ea typeface="+mn-ea"/>
                <a:cs typeface="+mn-cs"/>
              </a:rPr>
              <a:t>Download and install from </a:t>
            </a:r>
            <a:br>
              <a:rPr lang="en-US" kern="1200" dirty="0">
                <a:latin typeface="+mn-lt"/>
                <a:ea typeface="+mn-ea"/>
                <a:cs typeface="+mn-cs"/>
              </a:rPr>
            </a:br>
            <a:r>
              <a:rPr lang="en-US" kern="1200" dirty="0">
                <a:latin typeface="+mn-lt"/>
                <a:ea typeface="+mn-ea"/>
                <a:cs typeface="+mn-cs"/>
                <a:hlinkClick r:id="rId2"/>
              </a:rPr>
              <a:t>https://code.visualstudio.com/</a:t>
            </a:r>
            <a:endParaRPr lang="en-US" kern="1200" dirty="0">
              <a:latin typeface="+mn-lt"/>
              <a:ea typeface="+mn-ea"/>
              <a:cs typeface="+mn-cs"/>
            </a:endParaRPr>
          </a:p>
          <a:p>
            <a:pPr marL="0" indent="0">
              <a:buNone/>
            </a:pPr>
            <a:endParaRPr lang="en-US" dirty="0"/>
          </a:p>
        </p:txBody>
      </p:sp>
      <p:pic>
        <p:nvPicPr>
          <p:cNvPr id="4" name="Picture 3">
            <a:extLst>
              <a:ext uri="{FF2B5EF4-FFF2-40B4-BE49-F238E27FC236}">
                <a16:creationId xmlns:a16="http://schemas.microsoft.com/office/drawing/2014/main" id="{419A3977-8D57-4100-84EB-EBC7A01F3321}"/>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r="-2" b="8819"/>
          <a:stretch/>
        </p:blipFill>
        <p:spPr>
          <a:xfrm>
            <a:off x="4639056" y="10"/>
            <a:ext cx="7552944" cy="6857990"/>
          </a:xfrm>
          <a:prstGeom prst="rect">
            <a:avLst/>
          </a:prstGeom>
          <a:effectLst/>
        </p:spPr>
      </p:pic>
    </p:spTree>
    <p:extLst>
      <p:ext uri="{BB962C8B-B14F-4D97-AF65-F5344CB8AC3E}">
        <p14:creationId xmlns:p14="http://schemas.microsoft.com/office/powerpoint/2010/main" val="40315553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39650" y="662547"/>
            <a:ext cx="10004417" cy="718405"/>
          </a:xfrm>
        </p:spPr>
        <p:txBody>
          <a:bodyPr>
            <a:normAutofit/>
          </a:bodyPr>
          <a:lstStyle/>
          <a:p>
            <a:r>
              <a:rPr lang="en-US" dirty="0"/>
              <a:t>GitHub</a:t>
            </a:r>
            <a:endParaRPr lang="fi-FI" dirty="0"/>
          </a:p>
        </p:txBody>
      </p:sp>
      <p:sp>
        <p:nvSpPr>
          <p:cNvPr id="11" name="Text Placeholder 4"/>
          <p:cNvSpPr txBox="1">
            <a:spLocks/>
          </p:cNvSpPr>
          <p:nvPr/>
        </p:nvSpPr>
        <p:spPr>
          <a:xfrm>
            <a:off x="269239" y="2315961"/>
            <a:ext cx="10152018" cy="3653282"/>
          </a:xfrm>
          <a:prstGeom prst="rect">
            <a:avLst/>
          </a:prstGeom>
        </p:spPr>
        <p:txBody>
          <a:bodyPr vert="horz" lIns="89642" tIns="44821" rIns="179285" bIns="44821" rtlCol="0" anchor="t"/>
          <a:lstStyle>
            <a:defPPr>
              <a:defRPr lang="en-US"/>
            </a:defPPr>
            <a:lvl1pPr marL="0" algn="r" defTabSz="932742" rtl="0" eaLnBrk="1" latinLnBrk="0" hangingPunct="1">
              <a:defRPr sz="1200" kern="1200">
                <a:solidFill>
                  <a:schemeClr val="tx1">
                    <a:tint val="75000"/>
                  </a:schemeClr>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336145" indent="-336145" algn="l">
              <a:lnSpc>
                <a:spcPct val="90000"/>
              </a:lnSpc>
              <a:spcBef>
                <a:spcPct val="20000"/>
              </a:spcBef>
              <a:buSzPct val="90000"/>
              <a:buFont typeface="Arial" pitchFamily="34" charset="0"/>
              <a:buChar char="•"/>
            </a:pPr>
            <a:r>
              <a:rPr lang="en-US" sz="3921" dirty="0">
                <a:gradFill>
                  <a:gsLst>
                    <a:gs pos="92515">
                      <a:srgbClr val="262626"/>
                    </a:gs>
                    <a:gs pos="75000">
                      <a:srgbClr val="262626"/>
                    </a:gs>
                  </a:gsLst>
                  <a:lin ang="5400000" scaled="0"/>
                </a:gradFill>
                <a:latin typeface="+mj-lt"/>
              </a:rPr>
              <a:t>Git is a free and open source distributed version control system designed to handle everything from small to very large projects with speed and efficiency.</a:t>
            </a:r>
          </a:p>
          <a:p>
            <a:pPr marL="802516" lvl="1" indent="-336145">
              <a:lnSpc>
                <a:spcPct val="90000"/>
              </a:lnSpc>
              <a:spcBef>
                <a:spcPct val="20000"/>
              </a:spcBef>
              <a:buSzPct val="90000"/>
              <a:buFont typeface="Arial" pitchFamily="34" charset="0"/>
              <a:buChar char="•"/>
            </a:pPr>
            <a:r>
              <a:rPr lang="en-US" sz="3300" dirty="0">
                <a:gradFill>
                  <a:gsLst>
                    <a:gs pos="92515">
                      <a:srgbClr val="262626"/>
                    </a:gs>
                    <a:gs pos="75000">
                      <a:srgbClr val="262626"/>
                    </a:gs>
                  </a:gsLst>
                  <a:lin ang="5400000" scaled="0"/>
                </a:gradFill>
                <a:latin typeface="+mj-lt"/>
              </a:rPr>
              <a:t>Create code repositories</a:t>
            </a:r>
          </a:p>
          <a:p>
            <a:pPr marL="793328" lvl="1" indent="-336145">
              <a:lnSpc>
                <a:spcPct val="90000"/>
              </a:lnSpc>
              <a:spcBef>
                <a:spcPct val="20000"/>
              </a:spcBef>
              <a:buSzPct val="90000"/>
              <a:buFont typeface="Arial" pitchFamily="34" charset="0"/>
              <a:buChar char="•"/>
            </a:pPr>
            <a:r>
              <a:rPr lang="en-US" sz="2700" dirty="0">
                <a:gradFill>
                  <a:gsLst>
                    <a:gs pos="92515">
                      <a:srgbClr val="262626"/>
                    </a:gs>
                    <a:gs pos="75000">
                      <a:srgbClr val="262626"/>
                    </a:gs>
                  </a:gsLst>
                  <a:lin ang="5400000" scaled="0"/>
                </a:gradFill>
                <a:latin typeface="+mj-lt"/>
              </a:rPr>
              <a:t>Follow authors</a:t>
            </a:r>
          </a:p>
          <a:p>
            <a:pPr marL="793328" lvl="1" indent="-336145">
              <a:lnSpc>
                <a:spcPct val="90000"/>
              </a:lnSpc>
              <a:spcBef>
                <a:spcPct val="20000"/>
              </a:spcBef>
              <a:buSzPct val="90000"/>
              <a:buFont typeface="Arial" pitchFamily="34" charset="0"/>
              <a:buChar char="•"/>
            </a:pPr>
            <a:r>
              <a:rPr lang="en-US" sz="2700" dirty="0">
                <a:gradFill>
                  <a:gsLst>
                    <a:gs pos="92515">
                      <a:srgbClr val="262626"/>
                    </a:gs>
                    <a:gs pos="75000">
                      <a:srgbClr val="262626"/>
                    </a:gs>
                  </a:gsLst>
                  <a:lin ang="5400000" scaled="0"/>
                </a:gradFill>
                <a:latin typeface="+mj-lt"/>
              </a:rPr>
              <a:t>Fork codebases and extend code</a:t>
            </a:r>
          </a:p>
          <a:p>
            <a:pPr marL="793328" lvl="1" indent="-336145">
              <a:lnSpc>
                <a:spcPct val="90000"/>
              </a:lnSpc>
              <a:spcBef>
                <a:spcPct val="20000"/>
              </a:spcBef>
              <a:buSzPct val="90000"/>
              <a:buFont typeface="Arial" pitchFamily="34" charset="0"/>
              <a:buChar char="•"/>
            </a:pPr>
            <a:r>
              <a:rPr lang="en-US" sz="2700" dirty="0">
                <a:gradFill>
                  <a:gsLst>
                    <a:gs pos="92515">
                      <a:srgbClr val="262626"/>
                    </a:gs>
                    <a:gs pos="75000">
                      <a:srgbClr val="262626"/>
                    </a:gs>
                  </a:gsLst>
                  <a:lin ang="5400000" scaled="0"/>
                </a:gradFill>
                <a:latin typeface="+mj-lt"/>
              </a:rPr>
              <a:t>Clone code repositories</a:t>
            </a:r>
          </a:p>
          <a:p>
            <a:pPr marL="793328" lvl="1" indent="-336145">
              <a:lnSpc>
                <a:spcPct val="90000"/>
              </a:lnSpc>
              <a:spcBef>
                <a:spcPct val="20000"/>
              </a:spcBef>
              <a:buSzPct val="90000"/>
              <a:buFont typeface="Arial" pitchFamily="34" charset="0"/>
              <a:buChar char="•"/>
            </a:pPr>
            <a:endParaRPr lang="en-US" sz="2700" dirty="0">
              <a:gradFill>
                <a:gsLst>
                  <a:gs pos="92515">
                    <a:srgbClr val="262626"/>
                  </a:gs>
                  <a:gs pos="75000">
                    <a:srgbClr val="262626"/>
                  </a:gs>
                </a:gsLst>
                <a:lin ang="5400000" scaled="0"/>
              </a:gradFill>
              <a:latin typeface="+mj-lt"/>
            </a:endParaRPr>
          </a:p>
        </p:txBody>
      </p:sp>
      <p:sp>
        <p:nvSpPr>
          <p:cNvPr id="3" name="Rectangle 2"/>
          <p:cNvSpPr/>
          <p:nvPr/>
        </p:nvSpPr>
        <p:spPr>
          <a:xfrm>
            <a:off x="2652652" y="1269824"/>
            <a:ext cx="2699585" cy="454420"/>
          </a:xfrm>
          <a:prstGeom prst="rect">
            <a:avLst/>
          </a:prstGeom>
        </p:spPr>
        <p:txBody>
          <a:bodyPr wrap="none">
            <a:spAutoFit/>
          </a:bodyPr>
          <a:lstStyle/>
          <a:p>
            <a:r>
              <a:rPr lang="fi-FI" sz="2353" dirty="0">
                <a:hlinkClick r:id="rId3"/>
              </a:rPr>
              <a:t>https://github.com/</a:t>
            </a:r>
            <a:r>
              <a:rPr lang="fi-FI" sz="2353" dirty="0"/>
              <a:t> </a:t>
            </a:r>
          </a:p>
        </p:txBody>
      </p:sp>
      <p:pic>
        <p:nvPicPr>
          <p:cNvPr id="7" name="Picture 6" descr="A close up of a logo&#10;&#10;Description generated with very high confidence">
            <a:extLst>
              <a:ext uri="{FF2B5EF4-FFF2-40B4-BE49-F238E27FC236}">
                <a16:creationId xmlns:a16="http://schemas.microsoft.com/office/drawing/2014/main" id="{67B8451B-3E86-4F02-8CD0-C8CF00BC01F6}"/>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584588" y="537340"/>
            <a:ext cx="1636097" cy="1687224"/>
          </a:xfrm>
          <a:prstGeom prst="rect">
            <a:avLst/>
          </a:prstGeom>
        </p:spPr>
      </p:pic>
      <p:sp>
        <p:nvSpPr>
          <p:cNvPr id="4" name="Rectangle 3">
            <a:extLst>
              <a:ext uri="{FF2B5EF4-FFF2-40B4-BE49-F238E27FC236}">
                <a16:creationId xmlns:a16="http://schemas.microsoft.com/office/drawing/2014/main" id="{DC1EAB0A-E675-4BFE-A970-8A6BCF9D14A5}"/>
              </a:ext>
            </a:extLst>
          </p:cNvPr>
          <p:cNvSpPr/>
          <p:nvPr/>
        </p:nvSpPr>
        <p:spPr>
          <a:xfrm>
            <a:off x="5565239" y="1241516"/>
            <a:ext cx="2845138" cy="461665"/>
          </a:xfrm>
          <a:prstGeom prst="rect">
            <a:avLst/>
          </a:prstGeom>
        </p:spPr>
        <p:txBody>
          <a:bodyPr wrap="none">
            <a:spAutoFit/>
          </a:bodyPr>
          <a:lstStyle/>
          <a:p>
            <a:r>
              <a:rPr lang="en-US" sz="2400" dirty="0">
                <a:hlinkClick r:id="rId6"/>
              </a:rPr>
              <a:t>https://git-scm.com/</a:t>
            </a:r>
            <a:r>
              <a:rPr lang="en-US" sz="2400" dirty="0"/>
              <a:t> </a:t>
            </a:r>
          </a:p>
        </p:txBody>
      </p:sp>
    </p:spTree>
    <p:extLst>
      <p:ext uri="{BB962C8B-B14F-4D97-AF65-F5344CB8AC3E}">
        <p14:creationId xmlns:p14="http://schemas.microsoft.com/office/powerpoint/2010/main" val="1622054439"/>
      </p:ext>
    </p:extLst>
  </p:cSld>
  <p:clrMapOvr>
    <a:masterClrMapping/>
  </p:clrMapOvr>
  <mc:AlternateContent xmlns:mc="http://schemas.openxmlformats.org/markup-compatibility/2006" xmlns:p14="http://schemas.microsoft.com/office/powerpoint/2010/main">
    <mc:Choice Requires="p14">
      <p:transition spd="slow" p14:dur="2000">
        <p14:vortex dir="r"/>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39651" y="662547"/>
            <a:ext cx="2045264" cy="718405"/>
          </a:xfrm>
        </p:spPr>
        <p:txBody>
          <a:bodyPr>
            <a:normAutofit/>
          </a:bodyPr>
          <a:lstStyle/>
          <a:p>
            <a:r>
              <a:rPr lang="en-US" dirty="0"/>
              <a:t>GitHub</a:t>
            </a:r>
            <a:endParaRPr lang="fi-FI" dirty="0"/>
          </a:p>
        </p:txBody>
      </p:sp>
      <p:sp>
        <p:nvSpPr>
          <p:cNvPr id="11" name="Text Placeholder 4"/>
          <p:cNvSpPr txBox="1">
            <a:spLocks/>
          </p:cNvSpPr>
          <p:nvPr/>
        </p:nvSpPr>
        <p:spPr>
          <a:xfrm>
            <a:off x="269239" y="2315961"/>
            <a:ext cx="10152018" cy="3653282"/>
          </a:xfrm>
          <a:prstGeom prst="rect">
            <a:avLst/>
          </a:prstGeom>
        </p:spPr>
        <p:txBody>
          <a:bodyPr vert="horz" lIns="89642" tIns="44821" rIns="179285" bIns="44821" rtlCol="0" anchor="t"/>
          <a:lstStyle>
            <a:defPPr>
              <a:defRPr lang="en-US"/>
            </a:defPPr>
            <a:lvl1pPr marL="0" algn="r" defTabSz="932742" rtl="0" eaLnBrk="1" latinLnBrk="0" hangingPunct="1">
              <a:defRPr sz="1200" kern="1200">
                <a:solidFill>
                  <a:schemeClr val="tx1">
                    <a:tint val="75000"/>
                  </a:schemeClr>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336145" indent="-336145" algn="l">
              <a:lnSpc>
                <a:spcPct val="90000"/>
              </a:lnSpc>
              <a:spcBef>
                <a:spcPct val="20000"/>
              </a:spcBef>
              <a:buSzPct val="90000"/>
              <a:buFont typeface="Arial" pitchFamily="34" charset="0"/>
              <a:buChar char="•"/>
            </a:pPr>
            <a:r>
              <a:rPr lang="en-US" sz="3921" dirty="0">
                <a:gradFill>
                  <a:gsLst>
                    <a:gs pos="92515">
                      <a:srgbClr val="262626"/>
                    </a:gs>
                    <a:gs pos="75000">
                      <a:srgbClr val="262626"/>
                    </a:gs>
                  </a:gsLst>
                  <a:lin ang="5400000" scaled="0"/>
                </a:gradFill>
                <a:latin typeface="+mj-lt"/>
              </a:rPr>
              <a:t>Commands to remember</a:t>
            </a:r>
          </a:p>
          <a:p>
            <a:pPr marL="793328" lvl="1" indent="-336145">
              <a:lnSpc>
                <a:spcPct val="90000"/>
              </a:lnSpc>
              <a:spcBef>
                <a:spcPct val="20000"/>
              </a:spcBef>
              <a:buSzPct val="90000"/>
              <a:buFont typeface="Arial" pitchFamily="34" charset="0"/>
              <a:buChar char="•"/>
            </a:pPr>
            <a:r>
              <a:rPr lang="en-US" sz="2700" dirty="0">
                <a:gradFill>
                  <a:gsLst>
                    <a:gs pos="92515">
                      <a:srgbClr val="262626"/>
                    </a:gs>
                    <a:gs pos="75000">
                      <a:srgbClr val="262626"/>
                    </a:gs>
                  </a:gsLst>
                  <a:lin ang="5400000" scaled="0"/>
                </a:gradFill>
                <a:latin typeface="+mj-lt"/>
              </a:rPr>
              <a:t>git clone https://github.com/SPDoctor/Glossary.git </a:t>
            </a:r>
          </a:p>
          <a:p>
            <a:pPr marL="793328" lvl="1" indent="-336145">
              <a:lnSpc>
                <a:spcPct val="90000"/>
              </a:lnSpc>
              <a:spcBef>
                <a:spcPct val="20000"/>
              </a:spcBef>
              <a:buSzPct val="90000"/>
              <a:buFont typeface="Arial" pitchFamily="34" charset="0"/>
              <a:buChar char="•"/>
            </a:pPr>
            <a:r>
              <a:rPr lang="en-US" sz="2700" dirty="0">
                <a:gradFill>
                  <a:gsLst>
                    <a:gs pos="92515">
                      <a:srgbClr val="262626"/>
                    </a:gs>
                    <a:gs pos="75000">
                      <a:srgbClr val="262626"/>
                    </a:gs>
                  </a:gsLst>
                  <a:lin ang="5400000" scaled="0"/>
                </a:gradFill>
                <a:latin typeface="+mj-lt"/>
              </a:rPr>
              <a:t>git clone https://github.com/helpdsp/spfx-week.git</a:t>
            </a:r>
          </a:p>
        </p:txBody>
      </p:sp>
      <p:sp>
        <p:nvSpPr>
          <p:cNvPr id="3" name="Rectangle 2"/>
          <p:cNvSpPr/>
          <p:nvPr/>
        </p:nvSpPr>
        <p:spPr>
          <a:xfrm>
            <a:off x="2652652" y="1269824"/>
            <a:ext cx="2699585" cy="454420"/>
          </a:xfrm>
          <a:prstGeom prst="rect">
            <a:avLst/>
          </a:prstGeom>
        </p:spPr>
        <p:txBody>
          <a:bodyPr wrap="none">
            <a:spAutoFit/>
          </a:bodyPr>
          <a:lstStyle/>
          <a:p>
            <a:r>
              <a:rPr lang="fi-FI" sz="2353" dirty="0">
                <a:hlinkClick r:id="rId3"/>
              </a:rPr>
              <a:t>https://github.com/</a:t>
            </a:r>
            <a:r>
              <a:rPr lang="fi-FI" sz="2353" dirty="0"/>
              <a:t> </a:t>
            </a:r>
          </a:p>
        </p:txBody>
      </p:sp>
      <p:pic>
        <p:nvPicPr>
          <p:cNvPr id="7" name="Picture 6" descr="A close up of a logo&#10;&#10;Description generated with very high confidence">
            <a:extLst>
              <a:ext uri="{FF2B5EF4-FFF2-40B4-BE49-F238E27FC236}">
                <a16:creationId xmlns:a16="http://schemas.microsoft.com/office/drawing/2014/main" id="{67B8451B-3E86-4F02-8CD0-C8CF00BC01F6}"/>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584588" y="537340"/>
            <a:ext cx="1636097" cy="1687224"/>
          </a:xfrm>
          <a:prstGeom prst="rect">
            <a:avLst/>
          </a:prstGeom>
        </p:spPr>
      </p:pic>
      <p:sp>
        <p:nvSpPr>
          <p:cNvPr id="4" name="Rectangle 3">
            <a:extLst>
              <a:ext uri="{FF2B5EF4-FFF2-40B4-BE49-F238E27FC236}">
                <a16:creationId xmlns:a16="http://schemas.microsoft.com/office/drawing/2014/main" id="{DC1EAB0A-E675-4BFE-A970-8A6BCF9D14A5}"/>
              </a:ext>
            </a:extLst>
          </p:cNvPr>
          <p:cNvSpPr/>
          <p:nvPr/>
        </p:nvSpPr>
        <p:spPr>
          <a:xfrm>
            <a:off x="5565239" y="1241516"/>
            <a:ext cx="2845138" cy="461665"/>
          </a:xfrm>
          <a:prstGeom prst="rect">
            <a:avLst/>
          </a:prstGeom>
        </p:spPr>
        <p:txBody>
          <a:bodyPr wrap="none">
            <a:spAutoFit/>
          </a:bodyPr>
          <a:lstStyle/>
          <a:p>
            <a:r>
              <a:rPr lang="en-US" sz="2400" dirty="0">
                <a:hlinkClick r:id="rId6"/>
              </a:rPr>
              <a:t>https://git-scm.com/</a:t>
            </a:r>
            <a:r>
              <a:rPr lang="en-US" sz="2400" dirty="0"/>
              <a:t> </a:t>
            </a:r>
          </a:p>
        </p:txBody>
      </p:sp>
      <p:sp>
        <p:nvSpPr>
          <p:cNvPr id="8" name="Title 1">
            <a:extLst>
              <a:ext uri="{FF2B5EF4-FFF2-40B4-BE49-F238E27FC236}">
                <a16:creationId xmlns:a16="http://schemas.microsoft.com/office/drawing/2014/main" id="{3EA786F9-9106-4E6D-86F9-47528D0548EC}"/>
              </a:ext>
            </a:extLst>
          </p:cNvPr>
          <p:cNvSpPr txBox="1">
            <a:spLocks/>
          </p:cNvSpPr>
          <p:nvPr/>
        </p:nvSpPr>
        <p:spPr>
          <a:xfrm>
            <a:off x="5565237" y="664694"/>
            <a:ext cx="4187111" cy="718405"/>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t>Git Command-line tools</a:t>
            </a:r>
            <a:endParaRPr lang="fi-FI" sz="3600" b="1" dirty="0"/>
          </a:p>
        </p:txBody>
      </p:sp>
    </p:spTree>
    <p:extLst>
      <p:ext uri="{BB962C8B-B14F-4D97-AF65-F5344CB8AC3E}">
        <p14:creationId xmlns:p14="http://schemas.microsoft.com/office/powerpoint/2010/main" val="103355153"/>
      </p:ext>
    </p:extLst>
  </p:cSld>
  <p:clrMapOvr>
    <a:masterClrMapping/>
  </p:clrMapOvr>
  <mc:AlternateContent xmlns:mc="http://schemas.openxmlformats.org/markup-compatibility/2006" xmlns:p14="http://schemas.microsoft.com/office/powerpoint/2010/main">
    <mc:Choice Requires="p14">
      <p:transition spd="slow" p14:dur="2000">
        <p14:vortex dir="r"/>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CF7246-C7B6-4AC6-958E-D3F6DE9AC019}"/>
              </a:ext>
            </a:extLst>
          </p:cNvPr>
          <p:cNvSpPr>
            <a:spLocks noGrp="1"/>
          </p:cNvSpPr>
          <p:nvPr>
            <p:ph type="title"/>
          </p:nvPr>
        </p:nvSpPr>
        <p:spPr>
          <a:xfrm>
            <a:off x="648929" y="629266"/>
            <a:ext cx="3651467" cy="1676603"/>
          </a:xfrm>
        </p:spPr>
        <p:txBody>
          <a:bodyPr vert="horz" lIns="91440" tIns="45720" rIns="91440" bIns="45720" rtlCol="0">
            <a:normAutofit/>
          </a:bodyPr>
          <a:lstStyle/>
          <a:p>
            <a:r>
              <a:rPr lang="en-US" kern="1200">
                <a:latin typeface="+mj-lt"/>
                <a:ea typeface="+mj-ea"/>
                <a:cs typeface="+mj-cs"/>
              </a:rPr>
              <a:t>Demo</a:t>
            </a:r>
          </a:p>
        </p:txBody>
      </p:sp>
      <p:sp>
        <p:nvSpPr>
          <p:cNvPr id="3" name="Content Placeholder 2">
            <a:extLst>
              <a:ext uri="{FF2B5EF4-FFF2-40B4-BE49-F238E27FC236}">
                <a16:creationId xmlns:a16="http://schemas.microsoft.com/office/drawing/2014/main" id="{6E33BE7B-7774-4C37-BFC0-A3AB62A75D94}"/>
              </a:ext>
            </a:extLst>
          </p:cNvPr>
          <p:cNvSpPr>
            <a:spLocks noGrp="1"/>
          </p:cNvSpPr>
          <p:nvPr>
            <p:ph idx="1"/>
          </p:nvPr>
        </p:nvSpPr>
        <p:spPr>
          <a:xfrm>
            <a:off x="648931" y="2438400"/>
            <a:ext cx="3519657" cy="3785419"/>
          </a:xfrm>
        </p:spPr>
        <p:txBody>
          <a:bodyPr vert="horz" lIns="91440" tIns="45720" rIns="91440" bIns="45720" rtlCol="0">
            <a:normAutofit/>
          </a:bodyPr>
          <a:lstStyle/>
          <a:p>
            <a:pPr marL="0" indent="0">
              <a:buNone/>
            </a:pPr>
            <a:r>
              <a:rPr lang="en-US" kern="1200" dirty="0">
                <a:latin typeface="+mn-lt"/>
                <a:ea typeface="+mn-ea"/>
                <a:cs typeface="+mn-cs"/>
              </a:rPr>
              <a:t>Download and install Git command line tools</a:t>
            </a:r>
            <a:br>
              <a:rPr lang="en-US" kern="1200" dirty="0">
                <a:latin typeface="+mn-lt"/>
                <a:ea typeface="+mn-ea"/>
                <a:cs typeface="+mn-cs"/>
              </a:rPr>
            </a:br>
            <a:r>
              <a:rPr lang="en-US" dirty="0">
                <a:hlinkClick r:id="rId2"/>
              </a:rPr>
              <a:t>https://git-scm.com/download/win</a:t>
            </a:r>
            <a:r>
              <a:rPr lang="en-US" dirty="0"/>
              <a:t> </a:t>
            </a:r>
          </a:p>
        </p:txBody>
      </p:sp>
      <p:pic>
        <p:nvPicPr>
          <p:cNvPr id="5" name="Picture 4" descr="A close up of a logo&#10;&#10;Description generated with very high confidence">
            <a:extLst>
              <a:ext uri="{FF2B5EF4-FFF2-40B4-BE49-F238E27FC236}">
                <a16:creationId xmlns:a16="http://schemas.microsoft.com/office/drawing/2014/main" id="{BAC041EA-E3CB-4F2D-8293-7F63EC860A31}"/>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b="11953"/>
          <a:stretch/>
        </p:blipFill>
        <p:spPr>
          <a:xfrm>
            <a:off x="4639056" y="10"/>
            <a:ext cx="7552944" cy="6857990"/>
          </a:xfrm>
          <a:prstGeom prst="rect">
            <a:avLst/>
          </a:prstGeom>
          <a:effectLst/>
        </p:spPr>
      </p:pic>
    </p:spTree>
    <p:extLst>
      <p:ext uri="{BB962C8B-B14F-4D97-AF65-F5344CB8AC3E}">
        <p14:creationId xmlns:p14="http://schemas.microsoft.com/office/powerpoint/2010/main" val="33410701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1" y="1400525"/>
            <a:ext cx="6274863" cy="516593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8800" tIns="143407" rIns="179259" bIns="143407" numCol="1" spcCol="0" rtlCol="0" fromWordArt="0" anchor="t" anchorCtr="0" forceAA="0" compatLnSpc="1">
            <a:prstTxWarp prst="textNoShape">
              <a:avLst/>
            </a:prstTxWarp>
            <a:noAutofit/>
          </a:bodyPr>
          <a:lstStyle/>
          <a:p>
            <a:pPr marL="224097" indent="-224097">
              <a:buFont typeface="Arial" panose="020B0604020202020204" pitchFamily="34" charset="0"/>
              <a:buChar char="•"/>
            </a:pPr>
            <a:r>
              <a:rPr lang="en-US" sz="3137" dirty="0">
                <a:solidFill>
                  <a:schemeClr val="tx1">
                    <a:lumMod val="75000"/>
                    <a:lumOff val="25000"/>
                  </a:schemeClr>
                </a:solidFill>
              </a:rPr>
              <a:t>Tools</a:t>
            </a:r>
          </a:p>
          <a:p>
            <a:pPr marL="681280" lvl="1" indent="-224097">
              <a:buFont typeface="Arial" panose="020B0604020202020204" pitchFamily="34" charset="0"/>
              <a:buChar char="•"/>
            </a:pPr>
            <a:r>
              <a:rPr lang="en-US" sz="2353" dirty="0">
                <a:solidFill>
                  <a:schemeClr val="tx1">
                    <a:lumMod val="75000"/>
                    <a:lumOff val="25000"/>
                  </a:schemeClr>
                </a:solidFill>
              </a:rPr>
              <a:t>Node.js</a:t>
            </a:r>
          </a:p>
          <a:p>
            <a:pPr marL="681280" lvl="1" indent="-224097">
              <a:buFont typeface="Arial" panose="020B0604020202020204" pitchFamily="34" charset="0"/>
              <a:buChar char="•"/>
            </a:pPr>
            <a:r>
              <a:rPr lang="en-US" sz="2353" dirty="0">
                <a:solidFill>
                  <a:schemeClr val="tx1">
                    <a:lumMod val="75000"/>
                    <a:lumOff val="25000"/>
                  </a:schemeClr>
                </a:solidFill>
              </a:rPr>
              <a:t>Yeoman</a:t>
            </a:r>
          </a:p>
          <a:p>
            <a:pPr marL="681280" lvl="1" indent="-224097">
              <a:buFont typeface="Arial" panose="020B0604020202020204" pitchFamily="34" charset="0"/>
              <a:buChar char="•"/>
            </a:pPr>
            <a:r>
              <a:rPr lang="en-US" sz="2353" dirty="0">
                <a:solidFill>
                  <a:schemeClr val="tx1">
                    <a:lumMod val="75000"/>
                    <a:lumOff val="25000"/>
                  </a:schemeClr>
                </a:solidFill>
              </a:rPr>
              <a:t>Gulp</a:t>
            </a:r>
          </a:p>
          <a:p>
            <a:pPr marL="681280" lvl="1" indent="-224097">
              <a:buFont typeface="Arial" panose="020B0604020202020204" pitchFamily="34" charset="0"/>
              <a:buChar char="•"/>
            </a:pPr>
            <a:r>
              <a:rPr lang="en-US" sz="2353" dirty="0">
                <a:solidFill>
                  <a:schemeClr val="tx1">
                    <a:lumMod val="75000"/>
                    <a:lumOff val="25000"/>
                  </a:schemeClr>
                </a:solidFill>
              </a:rPr>
              <a:t>Typescript</a:t>
            </a:r>
          </a:p>
          <a:p>
            <a:pPr marL="681280" lvl="1" indent="-224097">
              <a:buFont typeface="Arial" panose="020B0604020202020204" pitchFamily="34" charset="0"/>
              <a:buChar char="•"/>
            </a:pPr>
            <a:r>
              <a:rPr lang="en-US" sz="2353" dirty="0">
                <a:solidFill>
                  <a:schemeClr val="tx1">
                    <a:lumMod val="75000"/>
                    <a:lumOff val="25000"/>
                  </a:schemeClr>
                </a:solidFill>
              </a:rPr>
              <a:t>Visual Studio (Code)</a:t>
            </a:r>
          </a:p>
          <a:p>
            <a:pPr marL="681280" lvl="1" indent="-224097">
              <a:buFont typeface="Arial" panose="020B0604020202020204" pitchFamily="34" charset="0"/>
              <a:buChar char="•"/>
            </a:pPr>
            <a:r>
              <a:rPr lang="en-US" sz="2353" dirty="0">
                <a:solidFill>
                  <a:schemeClr val="tx1">
                    <a:lumMod val="75000"/>
                    <a:lumOff val="25000"/>
                  </a:schemeClr>
                </a:solidFill>
              </a:rPr>
              <a:t>PowerShell</a:t>
            </a:r>
          </a:p>
          <a:p>
            <a:pPr marL="681280" lvl="1" indent="-224097">
              <a:buFont typeface="Arial" panose="020B0604020202020204" pitchFamily="34" charset="0"/>
              <a:buChar char="•"/>
            </a:pPr>
            <a:r>
              <a:rPr lang="en-US" sz="2353" dirty="0">
                <a:solidFill>
                  <a:schemeClr val="tx1">
                    <a:lumMod val="75000"/>
                    <a:lumOff val="25000"/>
                  </a:schemeClr>
                </a:solidFill>
              </a:rPr>
              <a:t>Git</a:t>
            </a:r>
          </a:p>
          <a:p>
            <a:pPr marL="224097" indent="-224097">
              <a:buFont typeface="Arial" panose="020B0604020202020204" pitchFamily="34" charset="0"/>
              <a:buChar char="•"/>
            </a:pPr>
            <a:r>
              <a:rPr lang="en-US" sz="3137" dirty="0">
                <a:solidFill>
                  <a:schemeClr val="tx1">
                    <a:lumMod val="75000"/>
                    <a:lumOff val="25000"/>
                  </a:schemeClr>
                </a:solidFill>
              </a:rPr>
              <a:t>Frameworks </a:t>
            </a:r>
          </a:p>
          <a:p>
            <a:pPr marL="681280" lvl="1" indent="-224097">
              <a:buFont typeface="Arial" panose="020B0604020202020204" pitchFamily="34" charset="0"/>
              <a:buChar char="•"/>
            </a:pPr>
            <a:r>
              <a:rPr lang="en-US" sz="2353" dirty="0">
                <a:solidFill>
                  <a:schemeClr val="tx1">
                    <a:lumMod val="75000"/>
                    <a:lumOff val="25000"/>
                  </a:schemeClr>
                </a:solidFill>
              </a:rPr>
              <a:t>React</a:t>
            </a:r>
          </a:p>
          <a:p>
            <a:pPr marL="681280" lvl="1" indent="-224097">
              <a:buFont typeface="Arial" panose="020B0604020202020204" pitchFamily="34" charset="0"/>
              <a:buChar char="•"/>
            </a:pPr>
            <a:r>
              <a:rPr lang="en-US" sz="2353" dirty="0">
                <a:solidFill>
                  <a:schemeClr val="tx1">
                    <a:lumMod val="75000"/>
                    <a:lumOff val="25000"/>
                  </a:schemeClr>
                </a:solidFill>
              </a:rPr>
              <a:t>Angular.js</a:t>
            </a:r>
          </a:p>
          <a:p>
            <a:pPr marL="681280" lvl="1" indent="-224097">
              <a:buFont typeface="Arial" panose="020B0604020202020204" pitchFamily="34" charset="0"/>
              <a:buChar char="•"/>
            </a:pPr>
            <a:r>
              <a:rPr lang="en-US" sz="2353" dirty="0">
                <a:solidFill>
                  <a:schemeClr val="tx1">
                    <a:lumMod val="75000"/>
                    <a:lumOff val="25000"/>
                  </a:schemeClr>
                </a:solidFill>
              </a:rPr>
              <a:t>Knockout </a:t>
            </a:r>
          </a:p>
          <a:p>
            <a:pPr marL="681280" lvl="1" indent="-224097">
              <a:buFont typeface="Arial" panose="020B0604020202020204" pitchFamily="34" charset="0"/>
              <a:buChar char="•"/>
            </a:pPr>
            <a:r>
              <a:rPr lang="en-US" sz="2353" dirty="0">
                <a:solidFill>
                  <a:schemeClr val="tx1">
                    <a:lumMod val="75000"/>
                    <a:lumOff val="25000"/>
                  </a:schemeClr>
                </a:solidFill>
              </a:rPr>
              <a:t>Etc.</a:t>
            </a:r>
          </a:p>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endParaRPr>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34756" y="1842280"/>
            <a:ext cx="1610669" cy="1395339"/>
          </a:xfrm>
          <a:prstGeom prst="rect">
            <a:avLst/>
          </a:prstGeom>
        </p:spPr>
      </p:pic>
      <p:pic>
        <p:nvPicPr>
          <p:cNvPr id="12" name="Picture 11"/>
          <p:cNvPicPr>
            <a:picLocks noChangeAspect="1"/>
          </p:cNvPicPr>
          <p:nvPr/>
        </p:nvPicPr>
        <p:blipFill>
          <a:blip r:embed="rId4"/>
          <a:stretch>
            <a:fillRect/>
          </a:stretch>
        </p:blipFill>
        <p:spPr>
          <a:xfrm>
            <a:off x="8337041" y="1589213"/>
            <a:ext cx="1711664" cy="921665"/>
          </a:xfrm>
          <a:prstGeom prst="rect">
            <a:avLst/>
          </a:prstGeom>
        </p:spPr>
      </p:pic>
      <p:pic>
        <p:nvPicPr>
          <p:cNvPr id="13" name="Picture 12"/>
          <p:cNvPicPr>
            <a:picLocks noChangeAspect="1"/>
          </p:cNvPicPr>
          <p:nvPr/>
        </p:nvPicPr>
        <p:blipFill>
          <a:blip r:embed="rId5"/>
          <a:stretch>
            <a:fillRect/>
          </a:stretch>
        </p:blipFill>
        <p:spPr>
          <a:xfrm>
            <a:off x="10501781" y="485040"/>
            <a:ext cx="971127" cy="2182426"/>
          </a:xfrm>
          <a:prstGeom prst="rect">
            <a:avLst/>
          </a:prstGeom>
        </p:spPr>
      </p:pic>
      <p:pic>
        <p:nvPicPr>
          <p:cNvPr id="14" name="Picture 13"/>
          <p:cNvPicPr>
            <a:picLocks noChangeAspect="1"/>
          </p:cNvPicPr>
          <p:nvPr/>
        </p:nvPicPr>
        <p:blipFill>
          <a:blip r:embed="rId6"/>
          <a:stretch>
            <a:fillRect/>
          </a:stretch>
        </p:blipFill>
        <p:spPr>
          <a:xfrm>
            <a:off x="9761071" y="3208149"/>
            <a:ext cx="1885764" cy="694756"/>
          </a:xfrm>
          <a:prstGeom prst="rect">
            <a:avLst/>
          </a:prstGeom>
        </p:spPr>
      </p:pic>
      <p:pic>
        <p:nvPicPr>
          <p:cNvPr id="15" name="Picture 14"/>
          <p:cNvPicPr>
            <a:picLocks noChangeAspect="1"/>
          </p:cNvPicPr>
          <p:nvPr/>
        </p:nvPicPr>
        <p:blipFill>
          <a:blip r:embed="rId7"/>
          <a:stretch>
            <a:fillRect/>
          </a:stretch>
        </p:blipFill>
        <p:spPr>
          <a:xfrm>
            <a:off x="6404810" y="3292761"/>
            <a:ext cx="3226315" cy="901378"/>
          </a:xfrm>
          <a:prstGeom prst="rect">
            <a:avLst/>
          </a:prstGeom>
        </p:spPr>
      </p:pic>
      <p:sp>
        <p:nvSpPr>
          <p:cNvPr id="2" name="Title 1"/>
          <p:cNvSpPr>
            <a:spLocks noGrp="1"/>
          </p:cNvSpPr>
          <p:nvPr>
            <p:ph type="title"/>
          </p:nvPr>
        </p:nvSpPr>
        <p:spPr/>
        <p:txBody>
          <a:bodyPr/>
          <a:lstStyle/>
          <a:p>
            <a:r>
              <a:rPr lang="en-US" dirty="0"/>
              <a:t>Open Source Tooling</a:t>
            </a:r>
          </a:p>
        </p:txBody>
      </p:sp>
      <p:pic>
        <p:nvPicPr>
          <p:cNvPr id="1028" name="Picture 4" descr="http://red-badger.com/blog/wp-content/uploads/2015/04/react-logo-1000-transparent.png"/>
          <p:cNvPicPr>
            <a:picLocks noChangeAspect="1" noChangeArrowheads="1"/>
          </p:cNvPicPr>
          <p:nvPr/>
        </p:nvPicPr>
        <p:blipFill>
          <a:blip r:embed="rId8" cstate="hqprint">
            <a:extLst>
              <a:ext uri="{28A0092B-C50C-407E-A947-70E740481C1C}">
                <a14:useLocalDpi xmlns:a14="http://schemas.microsoft.com/office/drawing/2010/main" val="0"/>
              </a:ext>
            </a:extLst>
          </a:blip>
          <a:srcRect/>
          <a:stretch>
            <a:fillRect/>
          </a:stretch>
        </p:blipFill>
        <p:spPr bwMode="auto">
          <a:xfrm>
            <a:off x="6978713" y="4249281"/>
            <a:ext cx="1148722" cy="114872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avatars0.githubusercontent.com/u/139426?v=3&amp;s=40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363614" y="5017368"/>
            <a:ext cx="935340" cy="93534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js.agency/assets/img/hire-freelance-javascript-developers/knockout-js.png"/>
          <p:cNvPicPr>
            <a:picLocks noChangeAspect="1" noChangeArrowheads="1"/>
          </p:cNvPicPr>
          <p:nvPr/>
        </p:nvPicPr>
        <p:blipFill rotWithShape="1">
          <a:blip r:embed="rId10">
            <a:extLst>
              <a:ext uri="{28A0092B-C50C-407E-A947-70E740481C1C}">
                <a14:useLocalDpi xmlns:a14="http://schemas.microsoft.com/office/drawing/2010/main" val="0"/>
              </a:ext>
            </a:extLst>
          </a:blip>
          <a:srcRect l="14271" t="29102" r="16465" b="26125"/>
          <a:stretch/>
        </p:blipFill>
        <p:spPr bwMode="auto">
          <a:xfrm>
            <a:off x="9246409" y="4306426"/>
            <a:ext cx="2400426" cy="103443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FE0B71CF-AD59-4D94-BA26-8FD34F593216}"/>
              </a:ext>
            </a:extLst>
          </p:cNvPr>
          <p:cNvPicPr>
            <a:picLocks noChangeAspect="1"/>
          </p:cNvPicPr>
          <p:nvPr/>
        </p:nvPicPr>
        <p:blipFill>
          <a:blip r:embed="rId11">
            <a:extLst>
              <a:ext uri="{28A0092B-C50C-407E-A947-70E740481C1C}">
                <a14:useLocalDpi xmlns:a14="http://schemas.microsoft.com/office/drawing/2010/main" val="0"/>
              </a:ext>
              <a:ext uri="{837473B0-CC2E-450A-ABE3-18F120FF3D39}">
                <a1611:picAttrSrcUrl xmlns:a1611="http://schemas.microsoft.com/office/drawing/2016/11/main" r:id="rId12"/>
              </a:ext>
            </a:extLst>
          </a:blip>
          <a:stretch>
            <a:fillRect/>
          </a:stretch>
        </p:blipFill>
        <p:spPr>
          <a:xfrm>
            <a:off x="9622266" y="5606290"/>
            <a:ext cx="2400427" cy="960171"/>
          </a:xfrm>
          <a:prstGeom prst="rect">
            <a:avLst/>
          </a:prstGeom>
        </p:spPr>
      </p:pic>
      <p:pic>
        <p:nvPicPr>
          <p:cNvPr id="18" name="Picture 17" descr="A close up of a logo&#10;&#10;Description generated with very high confidence">
            <a:extLst>
              <a:ext uri="{FF2B5EF4-FFF2-40B4-BE49-F238E27FC236}">
                <a16:creationId xmlns:a16="http://schemas.microsoft.com/office/drawing/2014/main" id="{03C7A0D2-3EE5-4C95-81C3-AFBFD2DAEF26}"/>
              </a:ext>
            </a:extLst>
          </p:cNvPr>
          <p:cNvPicPr>
            <a:picLocks noChangeAspect="1"/>
          </p:cNvPicPr>
          <p:nvPr/>
        </p:nvPicPr>
        <p:blipFill>
          <a:blip r:embed="rId13">
            <a:extLst>
              <a:ext uri="{28A0092B-C50C-407E-A947-70E740481C1C}">
                <a14:useLocalDpi xmlns:a14="http://schemas.microsoft.com/office/drawing/2010/main" val="0"/>
              </a:ext>
              <a:ext uri="{837473B0-CC2E-450A-ABE3-18F120FF3D39}">
                <a1611:picAttrSrcUrl xmlns:a1611="http://schemas.microsoft.com/office/drawing/2016/11/main" r:id="rId14"/>
              </a:ext>
            </a:extLst>
          </a:blip>
          <a:stretch>
            <a:fillRect/>
          </a:stretch>
        </p:blipFill>
        <p:spPr>
          <a:xfrm>
            <a:off x="6695104" y="5453145"/>
            <a:ext cx="935340" cy="964569"/>
          </a:xfrm>
          <a:prstGeom prst="rect">
            <a:avLst/>
          </a:prstGeom>
        </p:spPr>
      </p:pic>
    </p:spTree>
    <p:extLst>
      <p:ext uri="{BB962C8B-B14F-4D97-AF65-F5344CB8AC3E}">
        <p14:creationId xmlns:p14="http://schemas.microsoft.com/office/powerpoint/2010/main" val="876799369"/>
      </p:ext>
    </p:extLst>
  </p:cSld>
  <p:clrMapOvr>
    <a:masterClrMapping/>
  </p:clrMapOvr>
  <mc:AlternateContent xmlns:mc="http://schemas.openxmlformats.org/markup-compatibility/2006" xmlns:p14="http://schemas.microsoft.com/office/powerpoint/2010/main">
    <mc:Choice Requires="p14">
      <p:transition spd="slow" p14:dur="2000">
        <p14:vortex dir="r"/>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Comparing tools with MS</a:t>
            </a:r>
          </a:p>
        </p:txBody>
      </p:sp>
      <p:grpSp>
        <p:nvGrpSpPr>
          <p:cNvPr id="13" name="Group 12"/>
          <p:cNvGrpSpPr/>
          <p:nvPr/>
        </p:nvGrpSpPr>
        <p:grpSpPr>
          <a:xfrm>
            <a:off x="4347307" y="1716197"/>
            <a:ext cx="1380700" cy="1035970"/>
            <a:chOff x="1140359" y="2157070"/>
            <a:chExt cx="1790492" cy="1239228"/>
          </a:xfrm>
        </p:grpSpPr>
        <p:sp>
          <p:nvSpPr>
            <p:cNvPr id="14" name="Rectangle 13"/>
            <p:cNvSpPr/>
            <p:nvPr/>
          </p:nvSpPr>
          <p:spPr bwMode="auto">
            <a:xfrm>
              <a:off x="1140359" y="2157070"/>
              <a:ext cx="1536519" cy="962937"/>
            </a:xfrm>
            <a:prstGeom prst="rect">
              <a:avLst/>
            </a:prstGeom>
            <a:solidFill>
              <a:schemeClr val="bg2">
                <a:lumMod val="20000"/>
                <a:lumOff val="80000"/>
                <a:alpha val="75000"/>
              </a:schemeClr>
            </a:solidFill>
            <a:ln>
              <a:solidFill>
                <a:schemeClr val="bg2">
                  <a:lumMod val="60000"/>
                  <a:lumOff val="40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44821" tIns="44821" rIns="44821" bIns="44821" numCol="1" spcCol="0" rtlCol="0" fromWordArt="0" anchor="t" anchorCtr="0" forceAA="0" compatLnSpc="1">
              <a:prstTxWarp prst="textNoShape">
                <a:avLst/>
              </a:prstTxWarp>
              <a:noAutofit/>
            </a:bodyPr>
            <a:lstStyle/>
            <a:p>
              <a:pPr defTabSz="896091" fontAlgn="base">
                <a:spcBef>
                  <a:spcPct val="0"/>
                </a:spcBef>
                <a:spcAft>
                  <a:spcPct val="0"/>
                </a:spcAft>
              </a:pPr>
              <a:r>
                <a:rPr lang="en-US" sz="1568">
                  <a:solidFill>
                    <a:schemeClr val="tx1">
                      <a:lumMod val="65000"/>
                      <a:lumOff val="35000"/>
                    </a:schemeClr>
                  </a:solidFill>
                  <a:ea typeface="Segoe UI" pitchFamily="34" charset="0"/>
                  <a:cs typeface="Segoe UI" pitchFamily="34" charset="0"/>
                </a:rPr>
                <a:t>IIS Express</a:t>
              </a:r>
            </a:p>
          </p:txBody>
        </p:sp>
        <p:pic>
          <p:nvPicPr>
            <p:cNvPr id="15" name="Picture 14"/>
            <p:cNvPicPr>
              <a:picLocks noChangeAspect="1"/>
            </p:cNvPicPr>
            <p:nvPr/>
          </p:nvPicPr>
          <p:blipFill>
            <a:blip r:embed="rId3"/>
            <a:stretch>
              <a:fillRect/>
            </a:stretch>
          </p:blipFill>
          <p:spPr>
            <a:xfrm>
              <a:off x="2158744" y="2496298"/>
              <a:ext cx="772107" cy="900000"/>
            </a:xfrm>
            <a:prstGeom prst="rect">
              <a:avLst/>
            </a:prstGeom>
          </p:spPr>
        </p:pic>
      </p:grpSp>
      <p:pic>
        <p:nvPicPr>
          <p:cNvPr id="16" name="Picture 15"/>
          <p:cNvPicPr>
            <a:picLocks noChangeAspect="1"/>
          </p:cNvPicPr>
          <p:nvPr/>
        </p:nvPicPr>
        <p:blipFill>
          <a:blip r:embed="rId4"/>
          <a:stretch>
            <a:fillRect/>
          </a:stretch>
        </p:blipFill>
        <p:spPr>
          <a:xfrm>
            <a:off x="746951" y="2080439"/>
            <a:ext cx="1711664" cy="921665"/>
          </a:xfrm>
          <a:prstGeom prst="rect">
            <a:avLst/>
          </a:prstGeom>
        </p:spPr>
      </p:pic>
      <p:pic>
        <p:nvPicPr>
          <p:cNvPr id="17" name="Picture 2" descr="https://upload.wikimedia.org/wikipedia/en/0/0d/Microsoft_.NET_Framework_v4.5_logo.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65477" y="2932245"/>
            <a:ext cx="1840480" cy="454509"/>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84568" y="3160756"/>
            <a:ext cx="1610669" cy="1395339"/>
          </a:xfrm>
          <a:prstGeom prst="rect">
            <a:avLst/>
          </a:prstGeom>
        </p:spPr>
      </p:pic>
      <p:pic>
        <p:nvPicPr>
          <p:cNvPr id="19" name="Picture 18"/>
          <p:cNvPicPr>
            <a:picLocks noChangeAspect="1"/>
          </p:cNvPicPr>
          <p:nvPr/>
        </p:nvPicPr>
        <p:blipFill>
          <a:blip r:embed="rId7"/>
          <a:stretch>
            <a:fillRect/>
          </a:stretch>
        </p:blipFill>
        <p:spPr>
          <a:xfrm>
            <a:off x="7431461" y="1407086"/>
            <a:ext cx="583150" cy="1310519"/>
          </a:xfrm>
          <a:prstGeom prst="rect">
            <a:avLst/>
          </a:prstGeom>
        </p:spPr>
      </p:pic>
      <p:pic>
        <p:nvPicPr>
          <p:cNvPr id="20" name="Picture 19"/>
          <p:cNvPicPr>
            <a:picLocks noChangeAspect="1"/>
          </p:cNvPicPr>
          <p:nvPr/>
        </p:nvPicPr>
        <p:blipFill>
          <a:blip r:embed="rId8"/>
          <a:stretch>
            <a:fillRect/>
          </a:stretch>
        </p:blipFill>
        <p:spPr>
          <a:xfrm>
            <a:off x="6885741" y="5161167"/>
            <a:ext cx="1885764" cy="694756"/>
          </a:xfrm>
          <a:prstGeom prst="rect">
            <a:avLst/>
          </a:prstGeom>
        </p:spPr>
      </p:pic>
      <p:cxnSp>
        <p:nvCxnSpPr>
          <p:cNvPr id="3" name="Straight Connector 2"/>
          <p:cNvCxnSpPr/>
          <p:nvPr/>
        </p:nvCxnSpPr>
        <p:spPr>
          <a:xfrm>
            <a:off x="6426483" y="1288308"/>
            <a:ext cx="0" cy="4860895"/>
          </a:xfrm>
          <a:prstGeom prst="line">
            <a:avLst/>
          </a:prstGeom>
          <a:ln w="28575">
            <a:solidFill>
              <a:schemeClr val="accent2"/>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24" name="Picture 4" descr="https://upload.wikimedia.org/wikipedia/commons/thumb/d/db/Npm-logo.svg/320px-Npm-logo.svg.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65673" y="4438307"/>
            <a:ext cx="1876166" cy="727015"/>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6" descr="http://cdn.gapotchenko.com/website/Content/Blog/Images/2014/05/NuGet%20Logo%202.png"/>
          <p:cNvPicPr>
            <a:picLocks noChangeAspect="1" noChangeArrowheads="1"/>
          </p:cNvPicPr>
          <p:nvPr/>
        </p:nvPicPr>
        <p:blipFill>
          <a:blip r:embed="rId10" cstate="hqprint">
            <a:extLst>
              <a:ext uri="{28A0092B-C50C-407E-A947-70E740481C1C}">
                <a14:useLocalDpi xmlns:a14="http://schemas.microsoft.com/office/drawing/2010/main" val="0"/>
              </a:ext>
            </a:extLst>
          </a:blip>
          <a:srcRect/>
          <a:stretch>
            <a:fillRect/>
          </a:stretch>
        </p:blipFill>
        <p:spPr bwMode="auto">
          <a:xfrm>
            <a:off x="3852132" y="4352863"/>
            <a:ext cx="2100689" cy="762550"/>
          </a:xfrm>
          <a:prstGeom prst="rect">
            <a:avLst/>
          </a:prstGeom>
          <a:noFill/>
          <a:extLst>
            <a:ext uri="{909E8E84-426E-40DD-AFC4-6F175D3DCCD1}">
              <a14:hiddenFill xmlns:a14="http://schemas.microsoft.com/office/drawing/2010/main">
                <a:solidFill>
                  <a:srgbClr val="FFFFFF"/>
                </a:solidFill>
              </a14:hiddenFill>
            </a:ext>
          </a:extLst>
        </p:spPr>
      </p:pic>
      <p:cxnSp>
        <p:nvCxnSpPr>
          <p:cNvPr id="22" name="Straight Arrow Connector 21"/>
          <p:cNvCxnSpPr/>
          <p:nvPr/>
        </p:nvCxnSpPr>
        <p:spPr>
          <a:xfrm>
            <a:off x="2626146" y="2569819"/>
            <a:ext cx="820670" cy="0"/>
          </a:xfrm>
          <a:prstGeom prst="straightConnector1">
            <a:avLst/>
          </a:prstGeom>
          <a:ln w="41275">
            <a:solidFill>
              <a:schemeClr val="tx1">
                <a:lumMod val="75000"/>
                <a:lumOff val="25000"/>
              </a:schemeClr>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a:off x="2604194" y="4770733"/>
            <a:ext cx="1085583" cy="0"/>
          </a:xfrm>
          <a:prstGeom prst="straightConnector1">
            <a:avLst/>
          </a:prstGeom>
          <a:ln w="41275">
            <a:solidFill>
              <a:schemeClr val="tx1">
                <a:lumMod val="75000"/>
                <a:lumOff val="25000"/>
              </a:schemeClr>
            </a:solidFill>
            <a:headEnd type="none"/>
            <a:tailEnd type="stealth" w="lg" len="lg"/>
          </a:ln>
        </p:spPr>
        <p:style>
          <a:lnRef idx="1">
            <a:schemeClr val="accent1"/>
          </a:lnRef>
          <a:fillRef idx="0">
            <a:schemeClr val="accent1"/>
          </a:fillRef>
          <a:effectRef idx="0">
            <a:schemeClr val="accent1"/>
          </a:effectRef>
          <a:fontRef idx="minor">
            <a:schemeClr val="tx1"/>
          </a:fontRef>
        </p:style>
      </p:cxnSp>
      <p:sp>
        <p:nvSpPr>
          <p:cNvPr id="23" name="Left Brace 22"/>
          <p:cNvSpPr/>
          <p:nvPr/>
        </p:nvSpPr>
        <p:spPr>
          <a:xfrm>
            <a:off x="3547823" y="1502947"/>
            <a:ext cx="416648" cy="2133744"/>
          </a:xfrm>
          <a:prstGeom prst="leftBrace">
            <a:avLst/>
          </a:prstGeom>
          <a:ln w="25400">
            <a:solidFill>
              <a:schemeClr val="tx1">
                <a:lumMod val="75000"/>
                <a:lumOff val="2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765"/>
          </a:p>
        </p:txBody>
      </p:sp>
      <p:grpSp>
        <p:nvGrpSpPr>
          <p:cNvPr id="29" name="Group 28"/>
          <p:cNvGrpSpPr/>
          <p:nvPr/>
        </p:nvGrpSpPr>
        <p:grpSpPr>
          <a:xfrm>
            <a:off x="9481902" y="3362635"/>
            <a:ext cx="2320326" cy="1129751"/>
            <a:chOff x="9672033" y="3490175"/>
            <a:chExt cx="2366853" cy="1152405"/>
          </a:xfrm>
        </p:grpSpPr>
        <p:sp>
          <p:nvSpPr>
            <p:cNvPr id="27" name="Rectangle 26"/>
            <p:cNvSpPr/>
            <p:nvPr/>
          </p:nvSpPr>
          <p:spPr>
            <a:xfrm>
              <a:off x="9962746" y="4117633"/>
              <a:ext cx="1633119" cy="524947"/>
            </a:xfrm>
            <a:prstGeom prst="rect">
              <a:avLst/>
            </a:prstGeom>
          </p:spPr>
          <p:txBody>
            <a:bodyPr wrap="none">
              <a:spAutoFit/>
            </a:bodyPr>
            <a:lstStyle/>
            <a:p>
              <a:r>
                <a:rPr lang="en-US" sz="1372">
                  <a:sym typeface="Wingdings"/>
                </a:rPr>
                <a:t>VS Project  </a:t>
              </a:r>
            </a:p>
            <a:p>
              <a:r>
                <a:rPr lang="en-US" sz="1372">
                  <a:sym typeface="Wingdings"/>
                </a:rPr>
                <a:t>New  &lt;Template&gt;</a:t>
              </a:r>
              <a:endParaRPr lang="en-US" sz="1372"/>
            </a:p>
          </p:txBody>
        </p:sp>
        <p:pic>
          <p:nvPicPr>
            <p:cNvPr id="32" name="Picture 31"/>
            <p:cNvPicPr>
              <a:picLocks noChangeAspect="1"/>
            </p:cNvPicPr>
            <p:nvPr/>
          </p:nvPicPr>
          <p:blipFill>
            <a:blip r:embed="rId11"/>
            <a:stretch>
              <a:fillRect/>
            </a:stretch>
          </p:blipFill>
          <p:spPr>
            <a:xfrm>
              <a:off x="9672033" y="3490175"/>
              <a:ext cx="2366853" cy="661259"/>
            </a:xfrm>
            <a:prstGeom prst="rect">
              <a:avLst/>
            </a:prstGeom>
          </p:spPr>
        </p:pic>
      </p:grpSp>
      <p:cxnSp>
        <p:nvCxnSpPr>
          <p:cNvPr id="34" name="Straight Arrow Connector 33"/>
          <p:cNvCxnSpPr/>
          <p:nvPr/>
        </p:nvCxnSpPr>
        <p:spPr>
          <a:xfrm>
            <a:off x="8495238" y="4010896"/>
            <a:ext cx="1085583" cy="0"/>
          </a:xfrm>
          <a:prstGeom prst="straightConnector1">
            <a:avLst/>
          </a:prstGeom>
          <a:ln w="41275">
            <a:solidFill>
              <a:schemeClr val="tx1">
                <a:lumMod val="75000"/>
                <a:lumOff val="25000"/>
              </a:schemeClr>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a:off x="8396319" y="2165439"/>
            <a:ext cx="1085583" cy="0"/>
          </a:xfrm>
          <a:prstGeom prst="straightConnector1">
            <a:avLst/>
          </a:prstGeom>
          <a:ln w="41275">
            <a:solidFill>
              <a:schemeClr val="tx1">
                <a:lumMod val="75000"/>
                <a:lumOff val="25000"/>
              </a:schemeClr>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a:off x="9038029" y="5521772"/>
            <a:ext cx="1085583" cy="0"/>
          </a:xfrm>
          <a:prstGeom prst="straightConnector1">
            <a:avLst/>
          </a:prstGeom>
          <a:ln w="41275">
            <a:solidFill>
              <a:schemeClr val="tx1">
                <a:lumMod val="75000"/>
                <a:lumOff val="25000"/>
              </a:schemeClr>
            </a:solidFill>
            <a:headEnd type="none"/>
            <a:tailEnd type="stealth" w="lg" len="lg"/>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10123612" y="5010345"/>
            <a:ext cx="1062584" cy="1022871"/>
          </a:xfrm>
          <a:prstGeom prst="rect">
            <a:avLst/>
          </a:prstGeom>
          <a:noFill/>
        </p:spPr>
        <p:txBody>
          <a:bodyPr wrap="none" lIns="179285" tIns="143428" rIns="179285" bIns="143428" rtlCol="0">
            <a:spAutoFit/>
          </a:bodyPr>
          <a:lstStyle/>
          <a:p>
            <a:pPr>
              <a:lnSpc>
                <a:spcPct val="90000"/>
              </a:lnSpc>
              <a:spcAft>
                <a:spcPts val="588"/>
              </a:spcAft>
            </a:pPr>
            <a:r>
              <a:rPr lang="en-US" sz="5294">
                <a:solidFill>
                  <a:schemeClr val="accent2"/>
                </a:solidFill>
              </a:rPr>
              <a:t>C#</a:t>
            </a:r>
          </a:p>
        </p:txBody>
      </p:sp>
      <p:sp>
        <p:nvSpPr>
          <p:cNvPr id="31" name="TextBox 30"/>
          <p:cNvSpPr txBox="1"/>
          <p:nvPr/>
        </p:nvSpPr>
        <p:spPr>
          <a:xfrm>
            <a:off x="9541780" y="1825484"/>
            <a:ext cx="1625238" cy="669826"/>
          </a:xfrm>
          <a:prstGeom prst="rect">
            <a:avLst/>
          </a:prstGeom>
          <a:noFill/>
        </p:spPr>
        <p:txBody>
          <a:bodyPr wrap="none" lIns="179285" tIns="143428" rIns="179285" bIns="143428" rtlCol="0">
            <a:spAutoFit/>
          </a:bodyPr>
          <a:lstStyle/>
          <a:p>
            <a:pPr>
              <a:lnSpc>
                <a:spcPct val="90000"/>
              </a:lnSpc>
              <a:spcAft>
                <a:spcPts val="588"/>
              </a:spcAft>
            </a:pPr>
            <a:r>
              <a:rPr lang="en-US" sz="2745">
                <a:gradFill>
                  <a:gsLst>
                    <a:gs pos="2917">
                      <a:schemeClr val="tx1"/>
                    </a:gs>
                    <a:gs pos="30000">
                      <a:schemeClr val="tx1"/>
                    </a:gs>
                  </a:gsLst>
                  <a:lin ang="5400000" scaled="0"/>
                </a:gradFill>
              </a:rPr>
              <a:t>MS Build</a:t>
            </a:r>
          </a:p>
        </p:txBody>
      </p:sp>
    </p:spTree>
    <p:extLst>
      <p:ext uri="{BB962C8B-B14F-4D97-AF65-F5344CB8AC3E}">
        <p14:creationId xmlns:p14="http://schemas.microsoft.com/office/powerpoint/2010/main" val="3388540362"/>
      </p:ext>
    </p:extLst>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3000"/>
                <a:satMod val="150000"/>
                <a:shade val="98000"/>
                <a:lumMod val="102000"/>
              </a:schemeClr>
            </a:gs>
            <a:gs pos="50000">
              <a:schemeClr val="bg1">
                <a:tint val="98000"/>
                <a:satMod val="130000"/>
                <a:shade val="90000"/>
                <a:lumMod val="103000"/>
              </a:schemeClr>
            </a:gs>
            <a:gs pos="100000">
              <a:schemeClr val="bg1">
                <a:shade val="63000"/>
                <a:satMod val="120000"/>
              </a:schemeClr>
            </a:gs>
          </a:gsLst>
          <a:lin ang="5400000" scaled="0"/>
        </a:gra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2509F26-B5DC-4BA7-B476-4CB044237A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Impact" panose="020B0806030902050204"/>
              <a:ea typeface="+mn-ea"/>
              <a:cs typeface="+mn-cs"/>
            </a:endParaRPr>
          </a:p>
        </p:txBody>
      </p:sp>
      <p:sp>
        <p:nvSpPr>
          <p:cNvPr id="12" name="Rectangle 11">
            <a:extLst>
              <a:ext uri="{FF2B5EF4-FFF2-40B4-BE49-F238E27FC236}">
                <a16:creationId xmlns:a16="http://schemas.microsoft.com/office/drawing/2014/main" id="{DB103EB1-B135-4526-B883-33228FC27F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480000">
            <a:off x="815340" y="683404"/>
            <a:ext cx="10561320" cy="5404104"/>
          </a:xfrm>
          <a:prstGeom prst="rect">
            <a:avLst/>
          </a:prstGeom>
          <a:solidFill>
            <a:srgbClr val="FFFFFF"/>
          </a:solidFill>
          <a:ln w="3175" cap="sq" cmpd="thinThick">
            <a:solidFill>
              <a:srgbClr val="DDDDDD"/>
            </a:solidFill>
            <a:miter lim="800000"/>
          </a:ln>
          <a:effectLst>
            <a:outerShdw blurRad="266700" dist="1143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Impact" panose="020B0806030902050204"/>
              <a:ea typeface="+mn-ea"/>
              <a:cs typeface="+mn-cs"/>
            </a:endParaRPr>
          </a:p>
        </p:txBody>
      </p:sp>
      <p:pic>
        <p:nvPicPr>
          <p:cNvPr id="7" name="Content Placeholder 3" descr="A screenshot of a person using a computer&#10;&#10;Description generated with very high confidence">
            <a:extLst>
              <a:ext uri="{FF2B5EF4-FFF2-40B4-BE49-F238E27FC236}">
                <a16:creationId xmlns:a16="http://schemas.microsoft.com/office/drawing/2014/main" id="{C606312D-A53F-467B-9B01-B01B713ADB24}"/>
              </a:ext>
            </a:extLst>
          </p:cNvPr>
          <p:cNvPicPr>
            <a:picLocks noGrp="1" noChangeAspect="1"/>
          </p:cNvPicPr>
          <p:nvPr>
            <p:ph idx="1"/>
          </p:nvPr>
        </p:nvPicPr>
        <p:blipFill rotWithShape="1">
          <a:blip r:embed="rId3"/>
          <a:srcRect r="1" b="5793"/>
          <a:stretch/>
        </p:blipFill>
        <p:spPr>
          <a:xfrm rot="21480000">
            <a:off x="1137837" y="1003258"/>
            <a:ext cx="9916327" cy="4764396"/>
          </a:xfrm>
          <a:prstGeom prst="rect">
            <a:avLst/>
          </a:prstGeom>
        </p:spPr>
      </p:pic>
    </p:spTree>
    <p:extLst>
      <p:ext uri="{BB962C8B-B14F-4D97-AF65-F5344CB8AC3E}">
        <p14:creationId xmlns:p14="http://schemas.microsoft.com/office/powerpoint/2010/main" val="37329828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87582" y="365125"/>
            <a:ext cx="10004417" cy="1325563"/>
          </a:xfrm>
        </p:spPr>
        <p:txBody>
          <a:bodyPr/>
          <a:lstStyle/>
          <a:p>
            <a:r>
              <a:rPr lang="en-US" dirty="0"/>
              <a:t>Node.js – Open-source, cross-platform JavaScript runtime environment</a:t>
            </a:r>
            <a:endParaRPr lang="fi-FI" dirty="0"/>
          </a:p>
        </p:txBody>
      </p:sp>
      <p:pic>
        <p:nvPicPr>
          <p:cNvPr id="9" name="Picture 8"/>
          <p:cNvPicPr>
            <a:picLocks noChangeAspect="1"/>
          </p:cNvPicPr>
          <p:nvPr/>
        </p:nvPicPr>
        <p:blipFill>
          <a:blip r:embed="rId3"/>
          <a:stretch>
            <a:fillRect/>
          </a:stretch>
        </p:blipFill>
        <p:spPr>
          <a:xfrm>
            <a:off x="475919" y="1443837"/>
            <a:ext cx="1711664" cy="921665"/>
          </a:xfrm>
          <a:prstGeom prst="rect">
            <a:avLst/>
          </a:prstGeom>
        </p:spPr>
      </p:pic>
      <p:sp>
        <p:nvSpPr>
          <p:cNvPr id="11" name="Text Placeholder 4"/>
          <p:cNvSpPr txBox="1">
            <a:spLocks/>
          </p:cNvSpPr>
          <p:nvPr/>
        </p:nvSpPr>
        <p:spPr>
          <a:xfrm>
            <a:off x="269239" y="2727640"/>
            <a:ext cx="11653523" cy="3653282"/>
          </a:xfrm>
          <a:prstGeom prst="rect">
            <a:avLst/>
          </a:prstGeom>
        </p:spPr>
        <p:txBody>
          <a:bodyPr vert="horz" lIns="89642" tIns="44821" rIns="179285" bIns="44821" rtlCol="0" anchor="t"/>
          <a:lstStyle>
            <a:defPPr>
              <a:defRPr lang="en-US"/>
            </a:defPPr>
            <a:lvl1pPr marL="0" algn="r" defTabSz="932742" rtl="0" eaLnBrk="1" latinLnBrk="0" hangingPunct="1">
              <a:defRPr sz="1200" kern="1200">
                <a:solidFill>
                  <a:schemeClr val="tx1">
                    <a:tint val="75000"/>
                  </a:schemeClr>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336145" indent="-336145" algn="l">
              <a:lnSpc>
                <a:spcPct val="90000"/>
              </a:lnSpc>
              <a:spcBef>
                <a:spcPct val="20000"/>
              </a:spcBef>
              <a:buSzPct val="90000"/>
              <a:buFont typeface="Arial" pitchFamily="34" charset="0"/>
              <a:buChar char="•"/>
            </a:pPr>
            <a:r>
              <a:rPr lang="en-US" sz="3921" dirty="0">
                <a:gradFill>
                  <a:gsLst>
                    <a:gs pos="92515">
                      <a:srgbClr val="262626"/>
                    </a:gs>
                    <a:gs pos="75000">
                      <a:srgbClr val="262626"/>
                    </a:gs>
                  </a:gsLst>
                  <a:lin ang="5400000" scaled="0"/>
                </a:gradFill>
                <a:latin typeface="+mj-lt"/>
              </a:rPr>
              <a:t>JavaScript runtime environment that can work locally</a:t>
            </a:r>
            <a:endParaRPr lang="EN-US" sz="3921" dirty="0">
              <a:gradFill>
                <a:gsLst>
                  <a:gs pos="92515">
                    <a:srgbClr val="262626"/>
                  </a:gs>
                  <a:gs pos="75000">
                    <a:srgbClr val="262626"/>
                  </a:gs>
                </a:gsLst>
                <a:lin ang="5400000" scaled="0"/>
              </a:gradFill>
              <a:latin typeface="+mj-lt"/>
            </a:endParaRPr>
          </a:p>
          <a:p>
            <a:pPr marL="793328" lvl="1" indent="-336145">
              <a:lnSpc>
                <a:spcPct val="90000"/>
              </a:lnSpc>
              <a:spcBef>
                <a:spcPct val="20000"/>
              </a:spcBef>
              <a:buSzPct val="90000"/>
              <a:buFont typeface="Arial" pitchFamily="34" charset="0"/>
              <a:buChar char="•"/>
            </a:pPr>
            <a:r>
              <a:rPr lang="en-US" sz="2700" dirty="0">
                <a:gradFill>
                  <a:gsLst>
                    <a:gs pos="92515">
                      <a:srgbClr val="262626"/>
                    </a:gs>
                    <a:gs pos="75000">
                      <a:srgbClr val="262626"/>
                    </a:gs>
                  </a:gsLst>
                  <a:lin ang="5400000" scaled="0"/>
                </a:gradFill>
                <a:latin typeface="+mj-lt"/>
              </a:rPr>
              <a:t>Allows us to build JavaScript applications that run outside the scope of the browser which means you could run JavaScript either locally on your laptop or in a large cluster on the Cloud</a:t>
            </a:r>
          </a:p>
          <a:p>
            <a:pPr marL="793328" lvl="1" indent="-336145">
              <a:lnSpc>
                <a:spcPct val="90000"/>
              </a:lnSpc>
              <a:spcBef>
                <a:spcPct val="20000"/>
              </a:spcBef>
              <a:buSzPct val="90000"/>
              <a:buFont typeface="Arial" pitchFamily="34" charset="0"/>
              <a:buChar char="•"/>
            </a:pPr>
            <a:r>
              <a:rPr lang="en-US" sz="2700" dirty="0">
                <a:gradFill>
                  <a:gsLst>
                    <a:gs pos="92515">
                      <a:srgbClr val="262626"/>
                    </a:gs>
                    <a:gs pos="75000">
                      <a:srgbClr val="262626"/>
                    </a:gs>
                  </a:gsLst>
                  <a:lin ang="5400000" scaled="0"/>
                </a:gradFill>
                <a:latin typeface="+mj-lt"/>
              </a:rPr>
              <a:t>Allows the creation of Web servers to run server side code</a:t>
            </a:r>
          </a:p>
          <a:p>
            <a:pPr marL="793328" lvl="1" indent="-336145">
              <a:lnSpc>
                <a:spcPct val="90000"/>
              </a:lnSpc>
              <a:spcBef>
                <a:spcPct val="20000"/>
              </a:spcBef>
              <a:buSzPct val="90000"/>
              <a:buFont typeface="Arial" pitchFamily="34" charset="0"/>
              <a:buChar char="•"/>
            </a:pPr>
            <a:r>
              <a:rPr lang="en-US" sz="2700" dirty="0">
                <a:gradFill>
                  <a:gsLst>
                    <a:gs pos="92515">
                      <a:srgbClr val="262626"/>
                    </a:gs>
                    <a:gs pos="75000">
                      <a:srgbClr val="262626"/>
                    </a:gs>
                  </a:gsLst>
                  <a:lin ang="5400000" scaled="0"/>
                </a:gradFill>
                <a:latin typeface="+mj-lt"/>
              </a:rPr>
              <a:t>Node.js works across platforms. It is lightweight, fast and the node package manager, </a:t>
            </a:r>
            <a:r>
              <a:rPr lang="en-US" sz="2700" dirty="0" err="1">
                <a:gradFill>
                  <a:gsLst>
                    <a:gs pos="92515">
                      <a:srgbClr val="262626"/>
                    </a:gs>
                    <a:gs pos="75000">
                      <a:srgbClr val="262626"/>
                    </a:gs>
                  </a:gsLst>
                  <a:lin ang="5400000" scaled="0"/>
                </a:gradFill>
                <a:latin typeface="+mj-lt"/>
              </a:rPr>
              <a:t>npm</a:t>
            </a:r>
            <a:r>
              <a:rPr lang="en-US" sz="2700" dirty="0">
                <a:gradFill>
                  <a:gsLst>
                    <a:gs pos="92515">
                      <a:srgbClr val="262626"/>
                    </a:gs>
                    <a:gs pos="75000">
                      <a:srgbClr val="262626"/>
                    </a:gs>
                  </a:gsLst>
                  <a:lin ang="5400000" scaled="0"/>
                </a:gradFill>
                <a:latin typeface="+mj-lt"/>
              </a:rPr>
              <a:t>, gives us access to the largest source of open source libraries in the world.</a:t>
            </a:r>
          </a:p>
          <a:p>
            <a:pPr marL="793328" lvl="1" indent="-336145">
              <a:lnSpc>
                <a:spcPct val="90000"/>
              </a:lnSpc>
              <a:spcBef>
                <a:spcPct val="20000"/>
              </a:spcBef>
              <a:buSzPct val="90000"/>
              <a:buFont typeface="Arial" pitchFamily="34" charset="0"/>
              <a:buChar char="•"/>
            </a:pPr>
            <a:r>
              <a:rPr lang="en-US" sz="2700" dirty="0">
                <a:gradFill>
                  <a:gsLst>
                    <a:gs pos="92515">
                      <a:srgbClr val="262626"/>
                    </a:gs>
                    <a:gs pos="75000">
                      <a:srgbClr val="262626"/>
                    </a:gs>
                  </a:gsLst>
                  <a:lin ang="5400000" scaled="0"/>
                </a:gradFill>
                <a:latin typeface="+mj-lt"/>
              </a:rPr>
              <a:t>LTS stands for Long Term Support</a:t>
            </a:r>
          </a:p>
        </p:txBody>
      </p:sp>
      <p:sp>
        <p:nvSpPr>
          <p:cNvPr id="3" name="Rectangle 2"/>
          <p:cNvSpPr/>
          <p:nvPr/>
        </p:nvSpPr>
        <p:spPr>
          <a:xfrm>
            <a:off x="2420659" y="1678375"/>
            <a:ext cx="2974532" cy="454420"/>
          </a:xfrm>
          <a:prstGeom prst="rect">
            <a:avLst/>
          </a:prstGeom>
        </p:spPr>
        <p:txBody>
          <a:bodyPr wrap="none">
            <a:spAutoFit/>
          </a:bodyPr>
          <a:lstStyle/>
          <a:p>
            <a:r>
              <a:rPr lang="fi-FI" sz="2353" dirty="0"/>
              <a:t>https://nodejs.org/en/</a:t>
            </a:r>
          </a:p>
        </p:txBody>
      </p:sp>
      <p:pic>
        <p:nvPicPr>
          <p:cNvPr id="5" name="Picture 4">
            <a:extLst>
              <a:ext uri="{FF2B5EF4-FFF2-40B4-BE49-F238E27FC236}">
                <a16:creationId xmlns:a16="http://schemas.microsoft.com/office/drawing/2014/main" id="{C68441FF-BA6F-4680-9C6C-611C6EDE5EC5}"/>
              </a:ext>
            </a:extLst>
          </p:cNvPr>
          <p:cNvPicPr>
            <a:picLocks noChangeAspect="1"/>
          </p:cNvPicPr>
          <p:nvPr/>
        </p:nvPicPr>
        <p:blipFill>
          <a:blip r:embed="rId4"/>
          <a:stretch>
            <a:fillRect/>
          </a:stretch>
        </p:blipFill>
        <p:spPr>
          <a:xfrm>
            <a:off x="8741549" y="1467914"/>
            <a:ext cx="2974532" cy="1111839"/>
          </a:xfrm>
          <a:prstGeom prst="rect">
            <a:avLst/>
          </a:prstGeom>
        </p:spPr>
      </p:pic>
    </p:spTree>
    <p:extLst>
      <p:ext uri="{BB962C8B-B14F-4D97-AF65-F5344CB8AC3E}">
        <p14:creationId xmlns:p14="http://schemas.microsoft.com/office/powerpoint/2010/main" val="2008759788"/>
      </p:ext>
    </p:extLst>
  </p:cSld>
  <p:clrMapOvr>
    <a:masterClrMapping/>
  </p:clrMapOvr>
  <mc:AlternateContent xmlns:mc="http://schemas.openxmlformats.org/markup-compatibility/2006" xmlns:p14="http://schemas.microsoft.com/office/powerpoint/2010/main">
    <mc:Choice Requires="p14">
      <p:transition spd="slow" p14:dur="2000">
        <p14:vortex dir="r"/>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87582" y="365125"/>
            <a:ext cx="10004417" cy="1325563"/>
          </a:xfrm>
        </p:spPr>
        <p:txBody>
          <a:bodyPr/>
          <a:lstStyle/>
          <a:p>
            <a:r>
              <a:rPr lang="en-US" dirty="0"/>
              <a:t>Node.js – Open-source, cross-platform JavaScript runtime environment</a:t>
            </a:r>
            <a:endParaRPr lang="fi-FI" dirty="0"/>
          </a:p>
        </p:txBody>
      </p:sp>
      <p:pic>
        <p:nvPicPr>
          <p:cNvPr id="9" name="Picture 8"/>
          <p:cNvPicPr>
            <a:picLocks noChangeAspect="1"/>
          </p:cNvPicPr>
          <p:nvPr/>
        </p:nvPicPr>
        <p:blipFill>
          <a:blip r:embed="rId3"/>
          <a:stretch>
            <a:fillRect/>
          </a:stretch>
        </p:blipFill>
        <p:spPr>
          <a:xfrm>
            <a:off x="475919" y="1443837"/>
            <a:ext cx="1711664" cy="921665"/>
          </a:xfrm>
          <a:prstGeom prst="rect">
            <a:avLst/>
          </a:prstGeom>
        </p:spPr>
      </p:pic>
      <p:sp>
        <p:nvSpPr>
          <p:cNvPr id="11" name="Text Placeholder 4"/>
          <p:cNvSpPr txBox="1">
            <a:spLocks/>
          </p:cNvSpPr>
          <p:nvPr/>
        </p:nvSpPr>
        <p:spPr>
          <a:xfrm>
            <a:off x="269239" y="2727640"/>
            <a:ext cx="11653523" cy="3653282"/>
          </a:xfrm>
          <a:prstGeom prst="rect">
            <a:avLst/>
          </a:prstGeom>
        </p:spPr>
        <p:txBody>
          <a:bodyPr vert="horz" lIns="89642" tIns="44821" rIns="179285" bIns="44821" rtlCol="0" anchor="t"/>
          <a:lstStyle>
            <a:defPPr>
              <a:defRPr lang="en-US"/>
            </a:defPPr>
            <a:lvl1pPr marL="0" algn="r" defTabSz="932742" rtl="0" eaLnBrk="1" latinLnBrk="0" hangingPunct="1">
              <a:defRPr sz="1200" kern="1200">
                <a:solidFill>
                  <a:schemeClr val="tx1">
                    <a:tint val="75000"/>
                  </a:schemeClr>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336145" indent="-336145" algn="l">
              <a:lnSpc>
                <a:spcPct val="90000"/>
              </a:lnSpc>
              <a:spcBef>
                <a:spcPct val="20000"/>
              </a:spcBef>
              <a:buSzPct val="90000"/>
              <a:buFont typeface="Arial" pitchFamily="34" charset="0"/>
              <a:buChar char="•"/>
            </a:pPr>
            <a:r>
              <a:rPr lang="en-US" sz="3921" dirty="0">
                <a:gradFill>
                  <a:gsLst>
                    <a:gs pos="92515">
                      <a:srgbClr val="262626"/>
                    </a:gs>
                    <a:gs pos="75000">
                      <a:srgbClr val="262626"/>
                    </a:gs>
                  </a:gsLst>
                  <a:lin ang="5400000" scaled="0"/>
                </a:gradFill>
                <a:latin typeface="+mj-lt"/>
              </a:rPr>
              <a:t>Commands to remember</a:t>
            </a:r>
            <a:endParaRPr lang="EN-US" sz="3921" dirty="0">
              <a:gradFill>
                <a:gsLst>
                  <a:gs pos="92515">
                    <a:srgbClr val="262626"/>
                  </a:gs>
                  <a:gs pos="75000">
                    <a:srgbClr val="262626"/>
                  </a:gs>
                </a:gsLst>
                <a:lin ang="5400000" scaled="0"/>
              </a:gradFill>
              <a:latin typeface="+mj-lt"/>
            </a:endParaRPr>
          </a:p>
          <a:p>
            <a:pPr marL="793328" lvl="1" indent="-336145">
              <a:lnSpc>
                <a:spcPct val="90000"/>
              </a:lnSpc>
              <a:spcBef>
                <a:spcPct val="20000"/>
              </a:spcBef>
              <a:buSzPct val="90000"/>
              <a:buFont typeface="Arial" pitchFamily="34" charset="0"/>
              <a:buChar char="•"/>
            </a:pPr>
            <a:r>
              <a:rPr lang="en-US" sz="2700" dirty="0">
                <a:gradFill>
                  <a:gsLst>
                    <a:gs pos="92515">
                      <a:srgbClr val="262626"/>
                    </a:gs>
                    <a:gs pos="75000">
                      <a:srgbClr val="262626"/>
                    </a:gs>
                  </a:gsLst>
                  <a:lin ang="5400000" scaled="0"/>
                </a:gradFill>
                <a:latin typeface="+mj-lt"/>
              </a:rPr>
              <a:t>Node –version</a:t>
            </a:r>
          </a:p>
        </p:txBody>
      </p:sp>
      <p:sp>
        <p:nvSpPr>
          <p:cNvPr id="3" name="Rectangle 2"/>
          <p:cNvSpPr/>
          <p:nvPr/>
        </p:nvSpPr>
        <p:spPr>
          <a:xfrm>
            <a:off x="2420659" y="1678375"/>
            <a:ext cx="2974532" cy="454420"/>
          </a:xfrm>
          <a:prstGeom prst="rect">
            <a:avLst/>
          </a:prstGeom>
        </p:spPr>
        <p:txBody>
          <a:bodyPr wrap="none">
            <a:spAutoFit/>
          </a:bodyPr>
          <a:lstStyle/>
          <a:p>
            <a:r>
              <a:rPr lang="fi-FI" sz="2353" dirty="0"/>
              <a:t>https://nodejs.org/en/</a:t>
            </a:r>
          </a:p>
        </p:txBody>
      </p:sp>
      <p:pic>
        <p:nvPicPr>
          <p:cNvPr id="4" name="Picture 3">
            <a:extLst>
              <a:ext uri="{FF2B5EF4-FFF2-40B4-BE49-F238E27FC236}">
                <a16:creationId xmlns:a16="http://schemas.microsoft.com/office/drawing/2014/main" id="{8CFF0A93-EAFF-48B5-AE42-5CD33F023CC5}"/>
              </a:ext>
            </a:extLst>
          </p:cNvPr>
          <p:cNvPicPr>
            <a:picLocks noChangeAspect="1"/>
          </p:cNvPicPr>
          <p:nvPr/>
        </p:nvPicPr>
        <p:blipFill>
          <a:blip r:embed="rId4"/>
          <a:stretch>
            <a:fillRect/>
          </a:stretch>
        </p:blipFill>
        <p:spPr>
          <a:xfrm>
            <a:off x="6817999" y="4554281"/>
            <a:ext cx="5104762" cy="1580952"/>
          </a:xfrm>
          <a:prstGeom prst="rect">
            <a:avLst/>
          </a:prstGeom>
        </p:spPr>
      </p:pic>
    </p:spTree>
    <p:extLst>
      <p:ext uri="{BB962C8B-B14F-4D97-AF65-F5344CB8AC3E}">
        <p14:creationId xmlns:p14="http://schemas.microsoft.com/office/powerpoint/2010/main" val="3272439464"/>
      </p:ext>
    </p:extLst>
  </p:cSld>
  <p:clrMapOvr>
    <a:masterClrMapping/>
  </p:clrMapOvr>
  <mc:AlternateContent xmlns:mc="http://schemas.openxmlformats.org/markup-compatibility/2006" xmlns:p14="http://schemas.microsoft.com/office/powerpoint/2010/main">
    <mc:Choice Requires="p14">
      <p:transition spd="slow" p14:dur="2000">
        <p14:vortex dir="r"/>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CF7246-C7B6-4AC6-958E-D3F6DE9AC019}"/>
              </a:ext>
            </a:extLst>
          </p:cNvPr>
          <p:cNvSpPr>
            <a:spLocks noGrp="1"/>
          </p:cNvSpPr>
          <p:nvPr>
            <p:ph type="title"/>
          </p:nvPr>
        </p:nvSpPr>
        <p:spPr>
          <a:xfrm>
            <a:off x="1514292" y="513612"/>
            <a:ext cx="9894133" cy="1031216"/>
          </a:xfrm>
        </p:spPr>
        <p:txBody>
          <a:bodyPr anchor="b">
            <a:normAutofit/>
          </a:bodyPr>
          <a:lstStyle/>
          <a:p>
            <a:r>
              <a:rPr lang="en-US" dirty="0"/>
              <a:t>Demo</a:t>
            </a:r>
          </a:p>
        </p:txBody>
      </p:sp>
      <p:pic>
        <p:nvPicPr>
          <p:cNvPr id="4" name="Picture 3">
            <a:extLst>
              <a:ext uri="{FF2B5EF4-FFF2-40B4-BE49-F238E27FC236}">
                <a16:creationId xmlns:a16="http://schemas.microsoft.com/office/drawing/2014/main" id="{1144DE3A-ADBE-4F4B-87C7-82F73E12E6E7}"/>
              </a:ext>
            </a:extLst>
          </p:cNvPr>
          <p:cNvPicPr>
            <a:picLocks noChangeAspect="1"/>
          </p:cNvPicPr>
          <p:nvPr/>
        </p:nvPicPr>
        <p:blipFill>
          <a:blip r:embed="rId2"/>
          <a:stretch>
            <a:fillRect/>
          </a:stretch>
        </p:blipFill>
        <p:spPr>
          <a:xfrm>
            <a:off x="1514293" y="2604429"/>
            <a:ext cx="5069382" cy="2724792"/>
          </a:xfrm>
          <a:prstGeom prst="rect">
            <a:avLst/>
          </a:prstGeom>
        </p:spPr>
      </p:pic>
      <p:sp>
        <p:nvSpPr>
          <p:cNvPr id="9" name="Freeform: Shape 8">
            <a:extLst>
              <a:ext uri="{FF2B5EF4-FFF2-40B4-BE49-F238E27FC236}">
                <a16:creationId xmlns:a16="http://schemas.microsoft.com/office/drawing/2014/main" id="{C607803A-4E99-444E-94F7-8785CDDF58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80154" y="1884045"/>
            <a:ext cx="3275668" cy="2853308"/>
          </a:xfrm>
          <a:custGeom>
            <a:avLst/>
            <a:gdLst>
              <a:gd name="connsiteX0" fmla="*/ 3275668 w 3275668"/>
              <a:gd name="connsiteY0" fmla="*/ 2853308 h 2853308"/>
              <a:gd name="connsiteX1" fmla="*/ 655 w 3275668"/>
              <a:gd name="connsiteY1" fmla="*/ 2853308 h 2853308"/>
              <a:gd name="connsiteX2" fmla="*/ 0 w 3275668"/>
              <a:gd name="connsiteY2" fmla="*/ 2467565 h 2853308"/>
              <a:gd name="connsiteX3" fmla="*/ 2869894 w 3275668"/>
              <a:gd name="connsiteY3" fmla="*/ 2468888 h 2853308"/>
              <a:gd name="connsiteX4" fmla="*/ 2869894 w 3275668"/>
              <a:gd name="connsiteY4" fmla="*/ 0 h 2853308"/>
              <a:gd name="connsiteX5" fmla="*/ 3275668 w 3275668"/>
              <a:gd name="connsiteY5" fmla="*/ 0 h 2853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75668" h="2853308">
                <a:moveTo>
                  <a:pt x="3275668" y="2853308"/>
                </a:moveTo>
                <a:lnTo>
                  <a:pt x="655" y="2853308"/>
                </a:lnTo>
                <a:cubicBezTo>
                  <a:pt x="-655" y="2720171"/>
                  <a:pt x="1310" y="2600702"/>
                  <a:pt x="0" y="2467565"/>
                </a:cubicBezTo>
                <a:lnTo>
                  <a:pt x="2869894" y="2468888"/>
                </a:lnTo>
                <a:lnTo>
                  <a:pt x="2869894" y="0"/>
                </a:lnTo>
                <a:lnTo>
                  <a:pt x="3275668" y="0"/>
                </a:lnTo>
                <a:close/>
              </a:path>
            </a:pathLst>
          </a:custGeom>
          <a:solidFill>
            <a:srgbClr val="4C4C4C"/>
          </a:solidFill>
          <a:ln w="0">
            <a:noFill/>
            <a:prstDash val="solid"/>
            <a:round/>
            <a:headEnd/>
            <a:tailEnd/>
          </a:ln>
        </p:spPr>
      </p:sp>
      <p:sp>
        <p:nvSpPr>
          <p:cNvPr id="11" name="Freeform: Shape 10">
            <a:extLst>
              <a:ext uri="{FF2B5EF4-FFF2-40B4-BE49-F238E27FC236}">
                <a16:creationId xmlns:a16="http://schemas.microsoft.com/office/drawing/2014/main" id="{2989BE6A-C309-418E-8ADD-1616A98057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55822" y="3222529"/>
            <a:ext cx="3242952" cy="2828156"/>
          </a:xfrm>
          <a:custGeom>
            <a:avLst/>
            <a:gdLst>
              <a:gd name="connsiteX0" fmla="*/ 2837178 w 3242952"/>
              <a:gd name="connsiteY0" fmla="*/ 0 h 2828156"/>
              <a:gd name="connsiteX1" fmla="*/ 3242952 w 3242952"/>
              <a:gd name="connsiteY1" fmla="*/ 0 h 2828156"/>
              <a:gd name="connsiteX2" fmla="*/ 3242952 w 3242952"/>
              <a:gd name="connsiteY2" fmla="*/ 2828156 h 2828156"/>
              <a:gd name="connsiteX3" fmla="*/ 0 w 3242952"/>
              <a:gd name="connsiteY3" fmla="*/ 2828156 h 2828156"/>
              <a:gd name="connsiteX4" fmla="*/ 0 w 3242952"/>
              <a:gd name="connsiteY4" fmla="*/ 2442859 h 2828156"/>
              <a:gd name="connsiteX5" fmla="*/ 2837178 w 3242952"/>
              <a:gd name="connsiteY5" fmla="*/ 2443295 h 2828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42952" h="2828156">
                <a:moveTo>
                  <a:pt x="2837178" y="0"/>
                </a:moveTo>
                <a:lnTo>
                  <a:pt x="3242952" y="0"/>
                </a:lnTo>
                <a:lnTo>
                  <a:pt x="3242952" y="2828156"/>
                </a:lnTo>
                <a:lnTo>
                  <a:pt x="0" y="2828156"/>
                </a:lnTo>
                <a:lnTo>
                  <a:pt x="0" y="2442859"/>
                </a:lnTo>
                <a:lnTo>
                  <a:pt x="2837178" y="2443295"/>
                </a:lnTo>
                <a:close/>
              </a:path>
            </a:pathLst>
          </a:custGeom>
          <a:solidFill>
            <a:srgbClr val="4C4C4C"/>
          </a:solidFill>
          <a:ln w="0">
            <a:noFill/>
            <a:prstDash val="solid"/>
            <a:round/>
            <a:headEnd/>
            <a:tailEnd/>
          </a:ln>
        </p:spPr>
        <p:txBody>
          <a:bodyPr wrap="square">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6E33BE7B-7774-4C37-BFC0-A3AB62A75D94}"/>
              </a:ext>
            </a:extLst>
          </p:cNvPr>
          <p:cNvSpPr>
            <a:spLocks noGrp="1"/>
          </p:cNvSpPr>
          <p:nvPr>
            <p:ph idx="1"/>
          </p:nvPr>
        </p:nvSpPr>
        <p:spPr>
          <a:xfrm>
            <a:off x="7781373" y="2279151"/>
            <a:ext cx="3627063" cy="3387145"/>
          </a:xfrm>
        </p:spPr>
        <p:txBody>
          <a:bodyPr anchor="ctr">
            <a:normAutofit/>
          </a:bodyPr>
          <a:lstStyle/>
          <a:p>
            <a:r>
              <a:rPr lang="en-US" sz="2400"/>
              <a:t>Download and install from </a:t>
            </a:r>
            <a:r>
              <a:rPr lang="en-US" sz="2400">
                <a:hlinkClick r:id="rId3"/>
              </a:rPr>
              <a:t>https://nodejs.org/download/release/v8.11.3/</a:t>
            </a:r>
            <a:r>
              <a:rPr lang="en-US" sz="2400"/>
              <a:t> </a:t>
            </a:r>
          </a:p>
        </p:txBody>
      </p:sp>
    </p:spTree>
    <p:extLst>
      <p:ext uri="{BB962C8B-B14F-4D97-AF65-F5344CB8AC3E}">
        <p14:creationId xmlns:p14="http://schemas.microsoft.com/office/powerpoint/2010/main" val="14838530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4861" y="243381"/>
            <a:ext cx="10515600" cy="1325563"/>
          </a:xfrm>
        </p:spPr>
        <p:txBody>
          <a:bodyPr/>
          <a:lstStyle/>
          <a:p>
            <a:r>
              <a:rPr lang="en-US"/>
              <a:t>npm – Node Package Manager</a:t>
            </a:r>
          </a:p>
        </p:txBody>
      </p:sp>
      <p:pic>
        <p:nvPicPr>
          <p:cNvPr id="4" name="Picture 4" descr="https://upload.wikimedia.org/wikipedia/commons/thumb/d/db/Npm-logo.svg/320px-Npm-logo.sv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2261" y="1189494"/>
            <a:ext cx="2090469" cy="810058"/>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bwMode="auto">
          <a:xfrm>
            <a:off x="1249945" y="1453938"/>
            <a:ext cx="5883577" cy="707039"/>
          </a:xfrm>
          <a:prstGeom prst="rect">
            <a:avLst/>
          </a:prstGeom>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76462" tIns="45720" rIns="105877" bIns="45720" numCol="1" rtlCol="0" anchor="ctr" anchorCtr="0" compatLnSpc="1">
            <a:prstTxWarp prst="textNoShape">
              <a:avLst/>
            </a:prstTxWarp>
          </a:bodyPr>
          <a:lstStyle/>
          <a:p>
            <a:pPr defTabSz="914102" fontAlgn="base">
              <a:spcBef>
                <a:spcPct val="0"/>
              </a:spcBef>
              <a:spcAft>
                <a:spcPct val="0"/>
              </a:spcAft>
            </a:pPr>
            <a:r>
              <a:rPr lang="en-US" sz="1961">
                <a:gradFill>
                  <a:gsLst>
                    <a:gs pos="0">
                      <a:srgbClr val="FFFFFF"/>
                    </a:gs>
                    <a:gs pos="100000">
                      <a:srgbClr val="FFFFFF"/>
                    </a:gs>
                  </a:gsLst>
                  <a:lin ang="5400000" scaled="0"/>
                </a:gradFill>
              </a:rPr>
              <a:t>&gt; npm install typescript --save-dev</a:t>
            </a:r>
          </a:p>
        </p:txBody>
      </p:sp>
      <p:sp>
        <p:nvSpPr>
          <p:cNvPr id="7" name="Rectangle 6"/>
          <p:cNvSpPr/>
          <p:nvPr/>
        </p:nvSpPr>
        <p:spPr bwMode="auto">
          <a:xfrm>
            <a:off x="479777" y="1453937"/>
            <a:ext cx="770168" cy="707039"/>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a:gradFill>
                <a:gsLst>
                  <a:gs pos="0">
                    <a:srgbClr val="FFFFFF"/>
                  </a:gs>
                  <a:gs pos="100000">
                    <a:srgbClr val="FFFFFF"/>
                  </a:gs>
                </a:gsLst>
                <a:lin ang="5400000" scaled="0"/>
              </a:gradFill>
            </a:endParaRPr>
          </a:p>
        </p:txBody>
      </p:sp>
      <p:sp>
        <p:nvSpPr>
          <p:cNvPr id="9" name="Text Placeholder 4"/>
          <p:cNvSpPr txBox="1">
            <a:spLocks/>
          </p:cNvSpPr>
          <p:nvPr/>
        </p:nvSpPr>
        <p:spPr>
          <a:xfrm>
            <a:off x="269239" y="2727639"/>
            <a:ext cx="11655841" cy="3520239"/>
          </a:xfrm>
          <a:prstGeom prst="rect">
            <a:avLst/>
          </a:prstGeom>
        </p:spPr>
        <p:txBody>
          <a:bodyPr vert="horz" lIns="89642" tIns="44821" rIns="179285" bIns="44821" rtlCol="0" anchor="t"/>
          <a:lstStyle>
            <a:defPPr>
              <a:defRPr lang="en-US"/>
            </a:defPPr>
            <a:lvl1pPr marL="0" algn="r" defTabSz="932742" rtl="0" eaLnBrk="1" latinLnBrk="0" hangingPunct="1">
              <a:defRPr sz="1200" kern="1200">
                <a:solidFill>
                  <a:schemeClr val="tx1">
                    <a:tint val="75000"/>
                  </a:schemeClr>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336145" indent="-336145" algn="l">
              <a:lnSpc>
                <a:spcPct val="90000"/>
              </a:lnSpc>
              <a:spcBef>
                <a:spcPct val="20000"/>
              </a:spcBef>
              <a:buSzPct val="90000"/>
              <a:buFont typeface="Arial" pitchFamily="34" charset="0"/>
              <a:buChar char="•"/>
            </a:pPr>
            <a:r>
              <a:rPr lang="en-US" sz="3529" dirty="0">
                <a:gradFill>
                  <a:gsLst>
                    <a:gs pos="92515">
                      <a:srgbClr val="262626"/>
                    </a:gs>
                    <a:gs pos="75000">
                      <a:srgbClr val="262626"/>
                    </a:gs>
                  </a:gsLst>
                  <a:lin ang="5400000" scaled="0"/>
                </a:gradFill>
                <a:latin typeface="+mj-lt"/>
              </a:rPr>
              <a:t>NPM is a NodeJS package manager, you can use it to install node programs</a:t>
            </a:r>
          </a:p>
          <a:p>
            <a:pPr marL="793328" lvl="1" indent="-336145">
              <a:lnSpc>
                <a:spcPct val="90000"/>
              </a:lnSpc>
              <a:spcBef>
                <a:spcPct val="20000"/>
              </a:spcBef>
              <a:buSzPct val="90000"/>
              <a:buFont typeface="Arial" pitchFamily="34" charset="0"/>
              <a:buChar char="•"/>
            </a:pPr>
            <a:r>
              <a:rPr lang="en-US" sz="2353" dirty="0">
                <a:gradFill>
                  <a:gsLst>
                    <a:gs pos="92515">
                      <a:srgbClr val="262626"/>
                    </a:gs>
                    <a:gs pos="75000">
                      <a:srgbClr val="262626"/>
                    </a:gs>
                  </a:gsLst>
                  <a:lin ang="5400000" scaled="0"/>
                </a:gradFill>
                <a:latin typeface="+mj-lt"/>
              </a:rPr>
              <a:t>Similar a NUGET.</a:t>
            </a:r>
          </a:p>
          <a:p>
            <a:pPr marL="336145" lvl="1" indent="-336145">
              <a:lnSpc>
                <a:spcPct val="90000"/>
              </a:lnSpc>
              <a:spcBef>
                <a:spcPct val="20000"/>
              </a:spcBef>
              <a:buSzPct val="90000"/>
              <a:buFont typeface="Arial" pitchFamily="34" charset="0"/>
              <a:buChar char="•"/>
            </a:pPr>
            <a:r>
              <a:rPr lang="en-US" sz="3529" dirty="0">
                <a:gradFill>
                  <a:gsLst>
                    <a:gs pos="92515">
                      <a:srgbClr val="262626"/>
                    </a:gs>
                    <a:gs pos="75000">
                      <a:srgbClr val="262626"/>
                    </a:gs>
                  </a:gsLst>
                  <a:lin ang="5400000" scaled="0"/>
                </a:gradFill>
                <a:latin typeface="+mj-lt"/>
              </a:rPr>
              <a:t>Command line utility to install Node.js packages, do version management and dependency management of Node.js packages.</a:t>
            </a:r>
            <a:endParaRPr lang="en-US" sz="2353" dirty="0">
              <a:gradFill>
                <a:gsLst>
                  <a:gs pos="92515">
                    <a:srgbClr val="262626"/>
                  </a:gs>
                  <a:gs pos="75000">
                    <a:srgbClr val="262626"/>
                  </a:gs>
                </a:gsLst>
                <a:lin ang="5400000" scaled="0"/>
              </a:gradFill>
              <a:latin typeface="+mj-lt"/>
            </a:endParaRPr>
          </a:p>
        </p:txBody>
      </p:sp>
      <p:sp>
        <p:nvSpPr>
          <p:cNvPr id="3" name="Rectangle 2"/>
          <p:cNvSpPr/>
          <p:nvPr/>
        </p:nvSpPr>
        <p:spPr>
          <a:xfrm>
            <a:off x="8925835" y="2160975"/>
            <a:ext cx="2523319" cy="363946"/>
          </a:xfrm>
          <a:prstGeom prst="rect">
            <a:avLst/>
          </a:prstGeom>
        </p:spPr>
        <p:txBody>
          <a:bodyPr wrap="none">
            <a:spAutoFit/>
          </a:bodyPr>
          <a:lstStyle/>
          <a:p>
            <a:pPr algn="ctr"/>
            <a:r>
              <a:rPr lang="en-US" sz="1765"/>
              <a:t>https://www.npmjs.com/</a:t>
            </a:r>
          </a:p>
        </p:txBody>
      </p:sp>
      <p:sp>
        <p:nvSpPr>
          <p:cNvPr id="10" name="Freeform 111"/>
          <p:cNvSpPr>
            <a:spLocks noChangeAspect="1" noEditPoints="1"/>
          </p:cNvSpPr>
          <p:nvPr/>
        </p:nvSpPr>
        <p:spPr bwMode="auto">
          <a:xfrm>
            <a:off x="663166" y="1605760"/>
            <a:ext cx="403391" cy="403391"/>
          </a:xfrm>
          <a:custGeom>
            <a:avLst/>
            <a:gdLst>
              <a:gd name="T0" fmla="*/ 108 w 128"/>
              <a:gd name="T1" fmla="*/ 0 h 128"/>
              <a:gd name="T2" fmla="*/ 88 w 128"/>
              <a:gd name="T3" fmla="*/ 16 h 128"/>
              <a:gd name="T4" fmla="*/ 24 w 128"/>
              <a:gd name="T5" fmla="*/ 16 h 128"/>
              <a:gd name="T6" fmla="*/ 24 w 128"/>
              <a:gd name="T7" fmla="*/ 0 h 128"/>
              <a:gd name="T8" fmla="*/ 20 w 128"/>
              <a:gd name="T9" fmla="*/ 0 h 128"/>
              <a:gd name="T10" fmla="*/ 0 w 128"/>
              <a:gd name="T11" fmla="*/ 20 h 128"/>
              <a:gd name="T12" fmla="*/ 0 w 128"/>
              <a:gd name="T13" fmla="*/ 108 h 128"/>
              <a:gd name="T14" fmla="*/ 20 w 128"/>
              <a:gd name="T15" fmla="*/ 128 h 128"/>
              <a:gd name="T16" fmla="*/ 112 w 128"/>
              <a:gd name="T17" fmla="*/ 128 h 128"/>
              <a:gd name="T18" fmla="*/ 112 w 128"/>
              <a:gd name="T19" fmla="*/ 40 h 128"/>
              <a:gd name="T20" fmla="*/ 128 w 128"/>
              <a:gd name="T21" fmla="*/ 20 h 128"/>
              <a:gd name="T22" fmla="*/ 108 w 128"/>
              <a:gd name="T23" fmla="*/ 0 h 128"/>
              <a:gd name="T24" fmla="*/ 8 w 128"/>
              <a:gd name="T25" fmla="*/ 20 h 128"/>
              <a:gd name="T26" fmla="*/ 16 w 128"/>
              <a:gd name="T27" fmla="*/ 9 h 128"/>
              <a:gd name="T28" fmla="*/ 16 w 128"/>
              <a:gd name="T29" fmla="*/ 89 h 128"/>
              <a:gd name="T30" fmla="*/ 8 w 128"/>
              <a:gd name="T31" fmla="*/ 92 h 128"/>
              <a:gd name="T32" fmla="*/ 8 w 128"/>
              <a:gd name="T33" fmla="*/ 20 h 128"/>
              <a:gd name="T34" fmla="*/ 20 w 128"/>
              <a:gd name="T35" fmla="*/ 120 h 128"/>
              <a:gd name="T36" fmla="*/ 8 w 128"/>
              <a:gd name="T37" fmla="*/ 108 h 128"/>
              <a:gd name="T38" fmla="*/ 20 w 128"/>
              <a:gd name="T39" fmla="*/ 96 h 128"/>
              <a:gd name="T40" fmla="*/ 24 w 128"/>
              <a:gd name="T41" fmla="*/ 96 h 128"/>
              <a:gd name="T42" fmla="*/ 24 w 128"/>
              <a:gd name="T43" fmla="*/ 24 h 128"/>
              <a:gd name="T44" fmla="*/ 88 w 128"/>
              <a:gd name="T45" fmla="*/ 24 h 128"/>
              <a:gd name="T46" fmla="*/ 91 w 128"/>
              <a:gd name="T47" fmla="*/ 31 h 128"/>
              <a:gd name="T48" fmla="*/ 61 w 128"/>
              <a:gd name="T49" fmla="*/ 62 h 128"/>
              <a:gd name="T50" fmla="*/ 61 w 128"/>
              <a:gd name="T51" fmla="*/ 67 h 128"/>
              <a:gd name="T52" fmla="*/ 64 w 128"/>
              <a:gd name="T53" fmla="*/ 68 h 128"/>
              <a:gd name="T54" fmla="*/ 67 w 128"/>
              <a:gd name="T55" fmla="*/ 67 h 128"/>
              <a:gd name="T56" fmla="*/ 97 w 128"/>
              <a:gd name="T57" fmla="*/ 37 h 128"/>
              <a:gd name="T58" fmla="*/ 104 w 128"/>
              <a:gd name="T59" fmla="*/ 40 h 128"/>
              <a:gd name="T60" fmla="*/ 104 w 128"/>
              <a:gd name="T61" fmla="*/ 120 h 128"/>
              <a:gd name="T62" fmla="*/ 20 w 128"/>
              <a:gd name="T63" fmla="*/ 120 h 128"/>
              <a:gd name="T64" fmla="*/ 108 w 128"/>
              <a:gd name="T65" fmla="*/ 32 h 128"/>
              <a:gd name="T66" fmla="*/ 96 w 128"/>
              <a:gd name="T67" fmla="*/ 20 h 128"/>
              <a:gd name="T68" fmla="*/ 108 w 128"/>
              <a:gd name="T69" fmla="*/ 8 h 128"/>
              <a:gd name="T70" fmla="*/ 120 w 128"/>
              <a:gd name="T71" fmla="*/ 20 h 128"/>
              <a:gd name="T72" fmla="*/ 108 w 128"/>
              <a:gd name="T73" fmla="*/ 32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8" h="128">
                <a:moveTo>
                  <a:pt x="108" y="0"/>
                </a:moveTo>
                <a:cubicBezTo>
                  <a:pt x="98" y="0"/>
                  <a:pt x="90" y="7"/>
                  <a:pt x="88" y="16"/>
                </a:cubicBezTo>
                <a:cubicBezTo>
                  <a:pt x="24" y="16"/>
                  <a:pt x="24" y="16"/>
                  <a:pt x="24" y="16"/>
                </a:cubicBezTo>
                <a:cubicBezTo>
                  <a:pt x="24" y="0"/>
                  <a:pt x="24" y="0"/>
                  <a:pt x="24" y="0"/>
                </a:cubicBezTo>
                <a:cubicBezTo>
                  <a:pt x="20" y="0"/>
                  <a:pt x="20" y="0"/>
                  <a:pt x="20" y="0"/>
                </a:cubicBezTo>
                <a:cubicBezTo>
                  <a:pt x="9" y="0"/>
                  <a:pt x="0" y="9"/>
                  <a:pt x="0" y="20"/>
                </a:cubicBezTo>
                <a:cubicBezTo>
                  <a:pt x="0" y="108"/>
                  <a:pt x="0" y="108"/>
                  <a:pt x="0" y="108"/>
                </a:cubicBezTo>
                <a:cubicBezTo>
                  <a:pt x="0" y="119"/>
                  <a:pt x="9" y="128"/>
                  <a:pt x="20" y="128"/>
                </a:cubicBezTo>
                <a:cubicBezTo>
                  <a:pt x="112" y="128"/>
                  <a:pt x="112" y="128"/>
                  <a:pt x="112" y="128"/>
                </a:cubicBezTo>
                <a:cubicBezTo>
                  <a:pt x="112" y="40"/>
                  <a:pt x="112" y="40"/>
                  <a:pt x="112" y="40"/>
                </a:cubicBezTo>
                <a:cubicBezTo>
                  <a:pt x="121" y="38"/>
                  <a:pt x="128" y="30"/>
                  <a:pt x="128" y="20"/>
                </a:cubicBezTo>
                <a:cubicBezTo>
                  <a:pt x="128" y="9"/>
                  <a:pt x="119" y="0"/>
                  <a:pt x="108" y="0"/>
                </a:cubicBezTo>
                <a:moveTo>
                  <a:pt x="8" y="20"/>
                </a:moveTo>
                <a:cubicBezTo>
                  <a:pt x="8" y="15"/>
                  <a:pt x="11" y="11"/>
                  <a:pt x="16" y="9"/>
                </a:cubicBezTo>
                <a:cubicBezTo>
                  <a:pt x="16" y="89"/>
                  <a:pt x="16" y="89"/>
                  <a:pt x="16" y="89"/>
                </a:cubicBezTo>
                <a:cubicBezTo>
                  <a:pt x="13" y="89"/>
                  <a:pt x="10" y="91"/>
                  <a:pt x="8" y="92"/>
                </a:cubicBezTo>
                <a:lnTo>
                  <a:pt x="8" y="20"/>
                </a:lnTo>
                <a:close/>
                <a:moveTo>
                  <a:pt x="20" y="120"/>
                </a:moveTo>
                <a:cubicBezTo>
                  <a:pt x="13" y="120"/>
                  <a:pt x="8" y="115"/>
                  <a:pt x="8" y="108"/>
                </a:cubicBezTo>
                <a:cubicBezTo>
                  <a:pt x="8" y="102"/>
                  <a:pt x="13" y="96"/>
                  <a:pt x="20" y="96"/>
                </a:cubicBezTo>
                <a:cubicBezTo>
                  <a:pt x="24" y="96"/>
                  <a:pt x="24" y="96"/>
                  <a:pt x="24" y="96"/>
                </a:cubicBezTo>
                <a:cubicBezTo>
                  <a:pt x="24" y="24"/>
                  <a:pt x="24" y="24"/>
                  <a:pt x="24" y="24"/>
                </a:cubicBezTo>
                <a:cubicBezTo>
                  <a:pt x="88" y="24"/>
                  <a:pt x="88" y="24"/>
                  <a:pt x="88" y="24"/>
                </a:cubicBezTo>
                <a:cubicBezTo>
                  <a:pt x="89" y="27"/>
                  <a:pt x="90" y="29"/>
                  <a:pt x="91" y="31"/>
                </a:cubicBezTo>
                <a:cubicBezTo>
                  <a:pt x="61" y="62"/>
                  <a:pt x="61" y="62"/>
                  <a:pt x="61" y="62"/>
                </a:cubicBezTo>
                <a:cubicBezTo>
                  <a:pt x="60" y="63"/>
                  <a:pt x="60" y="66"/>
                  <a:pt x="61" y="67"/>
                </a:cubicBezTo>
                <a:cubicBezTo>
                  <a:pt x="62" y="68"/>
                  <a:pt x="63" y="68"/>
                  <a:pt x="64" y="68"/>
                </a:cubicBezTo>
                <a:cubicBezTo>
                  <a:pt x="65" y="68"/>
                  <a:pt x="66" y="68"/>
                  <a:pt x="67" y="67"/>
                </a:cubicBezTo>
                <a:cubicBezTo>
                  <a:pt x="97" y="37"/>
                  <a:pt x="97" y="37"/>
                  <a:pt x="97" y="37"/>
                </a:cubicBezTo>
                <a:cubicBezTo>
                  <a:pt x="99" y="38"/>
                  <a:pt x="101" y="39"/>
                  <a:pt x="104" y="40"/>
                </a:cubicBezTo>
                <a:cubicBezTo>
                  <a:pt x="104" y="120"/>
                  <a:pt x="104" y="120"/>
                  <a:pt x="104" y="120"/>
                </a:cubicBezTo>
                <a:lnTo>
                  <a:pt x="20" y="120"/>
                </a:lnTo>
                <a:close/>
                <a:moveTo>
                  <a:pt x="108" y="32"/>
                </a:moveTo>
                <a:cubicBezTo>
                  <a:pt x="101" y="32"/>
                  <a:pt x="96" y="27"/>
                  <a:pt x="96" y="20"/>
                </a:cubicBezTo>
                <a:cubicBezTo>
                  <a:pt x="96" y="14"/>
                  <a:pt x="101" y="8"/>
                  <a:pt x="108" y="8"/>
                </a:cubicBezTo>
                <a:cubicBezTo>
                  <a:pt x="115" y="8"/>
                  <a:pt x="120" y="14"/>
                  <a:pt x="120" y="20"/>
                </a:cubicBezTo>
                <a:cubicBezTo>
                  <a:pt x="120" y="27"/>
                  <a:pt x="115" y="32"/>
                  <a:pt x="108" y="32"/>
                </a:cubicBezTo>
              </a:path>
            </a:pathLst>
          </a:custGeom>
          <a:solidFill>
            <a:schemeClr val="accent2"/>
          </a:solidFill>
          <a:ln>
            <a:noFill/>
          </a:ln>
        </p:spPr>
        <p:txBody>
          <a:bodyPr vert="horz" wrap="square" lIns="89642" tIns="44821" rIns="89642" bIns="44821" numCol="1" anchor="t" anchorCtr="0" compatLnSpc="1">
            <a:prstTxWarp prst="textNoShape">
              <a:avLst/>
            </a:prstTxWarp>
          </a:bodyPr>
          <a:lstStyle/>
          <a:p>
            <a:endParaRPr lang="en-US" sz="1765">
              <a:solidFill>
                <a:srgbClr val="000000"/>
              </a:solidFill>
            </a:endParaRPr>
          </a:p>
        </p:txBody>
      </p:sp>
    </p:spTree>
    <p:extLst>
      <p:ext uri="{BB962C8B-B14F-4D97-AF65-F5344CB8AC3E}">
        <p14:creationId xmlns:p14="http://schemas.microsoft.com/office/powerpoint/2010/main" val="967518221"/>
      </p:ext>
    </p:extLst>
  </p:cSld>
  <p:clrMapOvr>
    <a:masterClrMapping/>
  </p:clrMapOvr>
  <mc:AlternateContent xmlns:mc="http://schemas.openxmlformats.org/markup-compatibility/2006" xmlns:p14="http://schemas.microsoft.com/office/powerpoint/2010/main">
    <mc:Choice Requires="p14">
      <p:transition spd="slow" p14:dur="2000">
        <p14:vortex dir="r"/>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4861" y="243381"/>
            <a:ext cx="10515600" cy="1325563"/>
          </a:xfrm>
        </p:spPr>
        <p:txBody>
          <a:bodyPr/>
          <a:lstStyle/>
          <a:p>
            <a:r>
              <a:rPr lang="en-US"/>
              <a:t>npm – Node Package Manager</a:t>
            </a:r>
          </a:p>
        </p:txBody>
      </p:sp>
      <p:pic>
        <p:nvPicPr>
          <p:cNvPr id="4" name="Picture 4" descr="https://upload.wikimedia.org/wikipedia/commons/thumb/d/db/Npm-logo.svg/320px-Npm-logo.sv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2261" y="1189494"/>
            <a:ext cx="2090469" cy="810058"/>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bwMode="auto">
          <a:xfrm>
            <a:off x="1249945" y="1453938"/>
            <a:ext cx="5883577" cy="707039"/>
          </a:xfrm>
          <a:prstGeom prst="rect">
            <a:avLst/>
          </a:prstGeom>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76462" tIns="45720" rIns="105877" bIns="45720" numCol="1" rtlCol="0" anchor="ctr" anchorCtr="0" compatLnSpc="1">
            <a:prstTxWarp prst="textNoShape">
              <a:avLst/>
            </a:prstTxWarp>
          </a:bodyPr>
          <a:lstStyle/>
          <a:p>
            <a:pPr defTabSz="914102" fontAlgn="base">
              <a:spcBef>
                <a:spcPct val="0"/>
              </a:spcBef>
              <a:spcAft>
                <a:spcPct val="0"/>
              </a:spcAft>
            </a:pPr>
            <a:r>
              <a:rPr lang="en-US" sz="1961">
                <a:gradFill>
                  <a:gsLst>
                    <a:gs pos="0">
                      <a:srgbClr val="FFFFFF"/>
                    </a:gs>
                    <a:gs pos="100000">
                      <a:srgbClr val="FFFFFF"/>
                    </a:gs>
                  </a:gsLst>
                  <a:lin ang="5400000" scaled="0"/>
                </a:gradFill>
              </a:rPr>
              <a:t>&gt; npm install typescript --save-dev</a:t>
            </a:r>
          </a:p>
        </p:txBody>
      </p:sp>
      <p:sp>
        <p:nvSpPr>
          <p:cNvPr id="7" name="Rectangle 6"/>
          <p:cNvSpPr/>
          <p:nvPr/>
        </p:nvSpPr>
        <p:spPr bwMode="auto">
          <a:xfrm>
            <a:off x="479777" y="1453937"/>
            <a:ext cx="770168" cy="707039"/>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a:gradFill>
                <a:gsLst>
                  <a:gs pos="0">
                    <a:srgbClr val="FFFFFF"/>
                  </a:gs>
                  <a:gs pos="100000">
                    <a:srgbClr val="FFFFFF"/>
                  </a:gs>
                </a:gsLst>
                <a:lin ang="5400000" scaled="0"/>
              </a:gradFill>
            </a:endParaRPr>
          </a:p>
        </p:txBody>
      </p:sp>
      <p:sp>
        <p:nvSpPr>
          <p:cNvPr id="9" name="Text Placeholder 4"/>
          <p:cNvSpPr txBox="1">
            <a:spLocks/>
          </p:cNvSpPr>
          <p:nvPr/>
        </p:nvSpPr>
        <p:spPr>
          <a:xfrm>
            <a:off x="268079" y="2515058"/>
            <a:ext cx="9979007" cy="525540"/>
          </a:xfrm>
          <a:prstGeom prst="rect">
            <a:avLst/>
          </a:prstGeom>
        </p:spPr>
        <p:txBody>
          <a:bodyPr vert="horz" lIns="89642" tIns="44821" rIns="179285" bIns="44821" rtlCol="0" anchor="t"/>
          <a:lstStyle>
            <a:defPPr>
              <a:defRPr lang="en-US"/>
            </a:defPPr>
            <a:lvl1pPr marL="0" algn="r" defTabSz="932742" rtl="0" eaLnBrk="1" latinLnBrk="0" hangingPunct="1">
              <a:defRPr sz="1200" kern="1200">
                <a:solidFill>
                  <a:schemeClr val="tx1">
                    <a:tint val="75000"/>
                  </a:schemeClr>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336145" indent="-336145" algn="l">
              <a:lnSpc>
                <a:spcPct val="90000"/>
              </a:lnSpc>
              <a:spcBef>
                <a:spcPct val="20000"/>
              </a:spcBef>
              <a:buSzPct val="90000"/>
              <a:buFont typeface="Arial" pitchFamily="34" charset="0"/>
              <a:buChar char="•"/>
            </a:pPr>
            <a:r>
              <a:rPr lang="en-US" sz="3529" dirty="0">
                <a:gradFill>
                  <a:gsLst>
                    <a:gs pos="92515">
                      <a:srgbClr val="262626"/>
                    </a:gs>
                    <a:gs pos="75000">
                      <a:srgbClr val="262626"/>
                    </a:gs>
                  </a:gsLst>
                  <a:lin ang="5400000" scaled="0"/>
                </a:gradFill>
                <a:latin typeface="+mj-lt"/>
              </a:rPr>
              <a:t>Commands to remember</a:t>
            </a:r>
          </a:p>
          <a:p>
            <a:pPr marL="802516" lvl="1" indent="-336145">
              <a:lnSpc>
                <a:spcPct val="90000"/>
              </a:lnSpc>
              <a:spcBef>
                <a:spcPct val="20000"/>
              </a:spcBef>
              <a:buSzPct val="90000"/>
              <a:buFont typeface="Arial" pitchFamily="34" charset="0"/>
              <a:buChar char="•"/>
            </a:pPr>
            <a:endParaRPr lang="en-US" sz="2953" dirty="0">
              <a:gradFill>
                <a:gsLst>
                  <a:gs pos="92515">
                    <a:srgbClr val="262626"/>
                  </a:gs>
                  <a:gs pos="75000">
                    <a:srgbClr val="262626"/>
                  </a:gs>
                </a:gsLst>
                <a:lin ang="5400000" scaled="0"/>
              </a:gradFill>
              <a:latin typeface="+mj-lt"/>
            </a:endParaRPr>
          </a:p>
        </p:txBody>
      </p:sp>
      <p:sp>
        <p:nvSpPr>
          <p:cNvPr id="3" name="Rectangle 2"/>
          <p:cNvSpPr/>
          <p:nvPr/>
        </p:nvSpPr>
        <p:spPr>
          <a:xfrm>
            <a:off x="8925835" y="2160975"/>
            <a:ext cx="2523319" cy="363946"/>
          </a:xfrm>
          <a:prstGeom prst="rect">
            <a:avLst/>
          </a:prstGeom>
        </p:spPr>
        <p:txBody>
          <a:bodyPr wrap="none">
            <a:spAutoFit/>
          </a:bodyPr>
          <a:lstStyle/>
          <a:p>
            <a:pPr algn="ctr"/>
            <a:r>
              <a:rPr lang="en-US" sz="1765"/>
              <a:t>https://www.npmjs.com/</a:t>
            </a:r>
          </a:p>
        </p:txBody>
      </p:sp>
      <p:sp>
        <p:nvSpPr>
          <p:cNvPr id="10" name="Freeform 111"/>
          <p:cNvSpPr>
            <a:spLocks noChangeAspect="1" noEditPoints="1"/>
          </p:cNvSpPr>
          <p:nvPr/>
        </p:nvSpPr>
        <p:spPr bwMode="auto">
          <a:xfrm>
            <a:off x="663166" y="1605760"/>
            <a:ext cx="403391" cy="403391"/>
          </a:xfrm>
          <a:custGeom>
            <a:avLst/>
            <a:gdLst>
              <a:gd name="T0" fmla="*/ 108 w 128"/>
              <a:gd name="T1" fmla="*/ 0 h 128"/>
              <a:gd name="T2" fmla="*/ 88 w 128"/>
              <a:gd name="T3" fmla="*/ 16 h 128"/>
              <a:gd name="T4" fmla="*/ 24 w 128"/>
              <a:gd name="T5" fmla="*/ 16 h 128"/>
              <a:gd name="T6" fmla="*/ 24 w 128"/>
              <a:gd name="T7" fmla="*/ 0 h 128"/>
              <a:gd name="T8" fmla="*/ 20 w 128"/>
              <a:gd name="T9" fmla="*/ 0 h 128"/>
              <a:gd name="T10" fmla="*/ 0 w 128"/>
              <a:gd name="T11" fmla="*/ 20 h 128"/>
              <a:gd name="T12" fmla="*/ 0 w 128"/>
              <a:gd name="T13" fmla="*/ 108 h 128"/>
              <a:gd name="T14" fmla="*/ 20 w 128"/>
              <a:gd name="T15" fmla="*/ 128 h 128"/>
              <a:gd name="T16" fmla="*/ 112 w 128"/>
              <a:gd name="T17" fmla="*/ 128 h 128"/>
              <a:gd name="T18" fmla="*/ 112 w 128"/>
              <a:gd name="T19" fmla="*/ 40 h 128"/>
              <a:gd name="T20" fmla="*/ 128 w 128"/>
              <a:gd name="T21" fmla="*/ 20 h 128"/>
              <a:gd name="T22" fmla="*/ 108 w 128"/>
              <a:gd name="T23" fmla="*/ 0 h 128"/>
              <a:gd name="T24" fmla="*/ 8 w 128"/>
              <a:gd name="T25" fmla="*/ 20 h 128"/>
              <a:gd name="T26" fmla="*/ 16 w 128"/>
              <a:gd name="T27" fmla="*/ 9 h 128"/>
              <a:gd name="T28" fmla="*/ 16 w 128"/>
              <a:gd name="T29" fmla="*/ 89 h 128"/>
              <a:gd name="T30" fmla="*/ 8 w 128"/>
              <a:gd name="T31" fmla="*/ 92 h 128"/>
              <a:gd name="T32" fmla="*/ 8 w 128"/>
              <a:gd name="T33" fmla="*/ 20 h 128"/>
              <a:gd name="T34" fmla="*/ 20 w 128"/>
              <a:gd name="T35" fmla="*/ 120 h 128"/>
              <a:gd name="T36" fmla="*/ 8 w 128"/>
              <a:gd name="T37" fmla="*/ 108 h 128"/>
              <a:gd name="T38" fmla="*/ 20 w 128"/>
              <a:gd name="T39" fmla="*/ 96 h 128"/>
              <a:gd name="T40" fmla="*/ 24 w 128"/>
              <a:gd name="T41" fmla="*/ 96 h 128"/>
              <a:gd name="T42" fmla="*/ 24 w 128"/>
              <a:gd name="T43" fmla="*/ 24 h 128"/>
              <a:gd name="T44" fmla="*/ 88 w 128"/>
              <a:gd name="T45" fmla="*/ 24 h 128"/>
              <a:gd name="T46" fmla="*/ 91 w 128"/>
              <a:gd name="T47" fmla="*/ 31 h 128"/>
              <a:gd name="T48" fmla="*/ 61 w 128"/>
              <a:gd name="T49" fmla="*/ 62 h 128"/>
              <a:gd name="T50" fmla="*/ 61 w 128"/>
              <a:gd name="T51" fmla="*/ 67 h 128"/>
              <a:gd name="T52" fmla="*/ 64 w 128"/>
              <a:gd name="T53" fmla="*/ 68 h 128"/>
              <a:gd name="T54" fmla="*/ 67 w 128"/>
              <a:gd name="T55" fmla="*/ 67 h 128"/>
              <a:gd name="T56" fmla="*/ 97 w 128"/>
              <a:gd name="T57" fmla="*/ 37 h 128"/>
              <a:gd name="T58" fmla="*/ 104 w 128"/>
              <a:gd name="T59" fmla="*/ 40 h 128"/>
              <a:gd name="T60" fmla="*/ 104 w 128"/>
              <a:gd name="T61" fmla="*/ 120 h 128"/>
              <a:gd name="T62" fmla="*/ 20 w 128"/>
              <a:gd name="T63" fmla="*/ 120 h 128"/>
              <a:gd name="T64" fmla="*/ 108 w 128"/>
              <a:gd name="T65" fmla="*/ 32 h 128"/>
              <a:gd name="T66" fmla="*/ 96 w 128"/>
              <a:gd name="T67" fmla="*/ 20 h 128"/>
              <a:gd name="T68" fmla="*/ 108 w 128"/>
              <a:gd name="T69" fmla="*/ 8 h 128"/>
              <a:gd name="T70" fmla="*/ 120 w 128"/>
              <a:gd name="T71" fmla="*/ 20 h 128"/>
              <a:gd name="T72" fmla="*/ 108 w 128"/>
              <a:gd name="T73" fmla="*/ 32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8" h="128">
                <a:moveTo>
                  <a:pt x="108" y="0"/>
                </a:moveTo>
                <a:cubicBezTo>
                  <a:pt x="98" y="0"/>
                  <a:pt x="90" y="7"/>
                  <a:pt x="88" y="16"/>
                </a:cubicBezTo>
                <a:cubicBezTo>
                  <a:pt x="24" y="16"/>
                  <a:pt x="24" y="16"/>
                  <a:pt x="24" y="16"/>
                </a:cubicBezTo>
                <a:cubicBezTo>
                  <a:pt x="24" y="0"/>
                  <a:pt x="24" y="0"/>
                  <a:pt x="24" y="0"/>
                </a:cubicBezTo>
                <a:cubicBezTo>
                  <a:pt x="20" y="0"/>
                  <a:pt x="20" y="0"/>
                  <a:pt x="20" y="0"/>
                </a:cubicBezTo>
                <a:cubicBezTo>
                  <a:pt x="9" y="0"/>
                  <a:pt x="0" y="9"/>
                  <a:pt x="0" y="20"/>
                </a:cubicBezTo>
                <a:cubicBezTo>
                  <a:pt x="0" y="108"/>
                  <a:pt x="0" y="108"/>
                  <a:pt x="0" y="108"/>
                </a:cubicBezTo>
                <a:cubicBezTo>
                  <a:pt x="0" y="119"/>
                  <a:pt x="9" y="128"/>
                  <a:pt x="20" y="128"/>
                </a:cubicBezTo>
                <a:cubicBezTo>
                  <a:pt x="112" y="128"/>
                  <a:pt x="112" y="128"/>
                  <a:pt x="112" y="128"/>
                </a:cubicBezTo>
                <a:cubicBezTo>
                  <a:pt x="112" y="40"/>
                  <a:pt x="112" y="40"/>
                  <a:pt x="112" y="40"/>
                </a:cubicBezTo>
                <a:cubicBezTo>
                  <a:pt x="121" y="38"/>
                  <a:pt x="128" y="30"/>
                  <a:pt x="128" y="20"/>
                </a:cubicBezTo>
                <a:cubicBezTo>
                  <a:pt x="128" y="9"/>
                  <a:pt x="119" y="0"/>
                  <a:pt x="108" y="0"/>
                </a:cubicBezTo>
                <a:moveTo>
                  <a:pt x="8" y="20"/>
                </a:moveTo>
                <a:cubicBezTo>
                  <a:pt x="8" y="15"/>
                  <a:pt x="11" y="11"/>
                  <a:pt x="16" y="9"/>
                </a:cubicBezTo>
                <a:cubicBezTo>
                  <a:pt x="16" y="89"/>
                  <a:pt x="16" y="89"/>
                  <a:pt x="16" y="89"/>
                </a:cubicBezTo>
                <a:cubicBezTo>
                  <a:pt x="13" y="89"/>
                  <a:pt x="10" y="91"/>
                  <a:pt x="8" y="92"/>
                </a:cubicBezTo>
                <a:lnTo>
                  <a:pt x="8" y="20"/>
                </a:lnTo>
                <a:close/>
                <a:moveTo>
                  <a:pt x="20" y="120"/>
                </a:moveTo>
                <a:cubicBezTo>
                  <a:pt x="13" y="120"/>
                  <a:pt x="8" y="115"/>
                  <a:pt x="8" y="108"/>
                </a:cubicBezTo>
                <a:cubicBezTo>
                  <a:pt x="8" y="102"/>
                  <a:pt x="13" y="96"/>
                  <a:pt x="20" y="96"/>
                </a:cubicBezTo>
                <a:cubicBezTo>
                  <a:pt x="24" y="96"/>
                  <a:pt x="24" y="96"/>
                  <a:pt x="24" y="96"/>
                </a:cubicBezTo>
                <a:cubicBezTo>
                  <a:pt x="24" y="24"/>
                  <a:pt x="24" y="24"/>
                  <a:pt x="24" y="24"/>
                </a:cubicBezTo>
                <a:cubicBezTo>
                  <a:pt x="88" y="24"/>
                  <a:pt x="88" y="24"/>
                  <a:pt x="88" y="24"/>
                </a:cubicBezTo>
                <a:cubicBezTo>
                  <a:pt x="89" y="27"/>
                  <a:pt x="90" y="29"/>
                  <a:pt x="91" y="31"/>
                </a:cubicBezTo>
                <a:cubicBezTo>
                  <a:pt x="61" y="62"/>
                  <a:pt x="61" y="62"/>
                  <a:pt x="61" y="62"/>
                </a:cubicBezTo>
                <a:cubicBezTo>
                  <a:pt x="60" y="63"/>
                  <a:pt x="60" y="66"/>
                  <a:pt x="61" y="67"/>
                </a:cubicBezTo>
                <a:cubicBezTo>
                  <a:pt x="62" y="68"/>
                  <a:pt x="63" y="68"/>
                  <a:pt x="64" y="68"/>
                </a:cubicBezTo>
                <a:cubicBezTo>
                  <a:pt x="65" y="68"/>
                  <a:pt x="66" y="68"/>
                  <a:pt x="67" y="67"/>
                </a:cubicBezTo>
                <a:cubicBezTo>
                  <a:pt x="97" y="37"/>
                  <a:pt x="97" y="37"/>
                  <a:pt x="97" y="37"/>
                </a:cubicBezTo>
                <a:cubicBezTo>
                  <a:pt x="99" y="38"/>
                  <a:pt x="101" y="39"/>
                  <a:pt x="104" y="40"/>
                </a:cubicBezTo>
                <a:cubicBezTo>
                  <a:pt x="104" y="120"/>
                  <a:pt x="104" y="120"/>
                  <a:pt x="104" y="120"/>
                </a:cubicBezTo>
                <a:lnTo>
                  <a:pt x="20" y="120"/>
                </a:lnTo>
                <a:close/>
                <a:moveTo>
                  <a:pt x="108" y="32"/>
                </a:moveTo>
                <a:cubicBezTo>
                  <a:pt x="101" y="32"/>
                  <a:pt x="96" y="27"/>
                  <a:pt x="96" y="20"/>
                </a:cubicBezTo>
                <a:cubicBezTo>
                  <a:pt x="96" y="14"/>
                  <a:pt x="101" y="8"/>
                  <a:pt x="108" y="8"/>
                </a:cubicBezTo>
                <a:cubicBezTo>
                  <a:pt x="115" y="8"/>
                  <a:pt x="120" y="14"/>
                  <a:pt x="120" y="20"/>
                </a:cubicBezTo>
                <a:cubicBezTo>
                  <a:pt x="120" y="27"/>
                  <a:pt x="115" y="32"/>
                  <a:pt x="108" y="32"/>
                </a:cubicBezTo>
              </a:path>
            </a:pathLst>
          </a:custGeom>
          <a:solidFill>
            <a:schemeClr val="accent2"/>
          </a:solidFill>
          <a:ln>
            <a:noFill/>
          </a:ln>
        </p:spPr>
        <p:txBody>
          <a:bodyPr vert="horz" wrap="square" lIns="89642" tIns="44821" rIns="89642" bIns="44821" numCol="1" anchor="t" anchorCtr="0" compatLnSpc="1">
            <a:prstTxWarp prst="textNoShape">
              <a:avLst/>
            </a:prstTxWarp>
          </a:bodyPr>
          <a:lstStyle/>
          <a:p>
            <a:endParaRPr lang="en-US" sz="1765">
              <a:solidFill>
                <a:srgbClr val="000000"/>
              </a:solidFill>
            </a:endParaRPr>
          </a:p>
        </p:txBody>
      </p:sp>
      <p:sp>
        <p:nvSpPr>
          <p:cNvPr id="11" name="Text Placeholder 4">
            <a:extLst>
              <a:ext uri="{FF2B5EF4-FFF2-40B4-BE49-F238E27FC236}">
                <a16:creationId xmlns:a16="http://schemas.microsoft.com/office/drawing/2014/main" id="{A5C3F780-494D-447B-AACE-9CDD5B7CA8A4}"/>
              </a:ext>
            </a:extLst>
          </p:cNvPr>
          <p:cNvSpPr txBox="1">
            <a:spLocks/>
          </p:cNvSpPr>
          <p:nvPr/>
        </p:nvSpPr>
        <p:spPr>
          <a:xfrm>
            <a:off x="268078" y="3040598"/>
            <a:ext cx="10269293" cy="3520239"/>
          </a:xfrm>
          <a:prstGeom prst="rect">
            <a:avLst/>
          </a:prstGeom>
        </p:spPr>
        <p:txBody>
          <a:bodyPr vert="horz" lIns="89642" tIns="44821" rIns="179285" bIns="44821" rtlCol="0" anchor="t"/>
          <a:lstStyle>
            <a:defPPr>
              <a:defRPr lang="en-US"/>
            </a:defPPr>
            <a:lvl1pPr marL="0" algn="r" defTabSz="932742" rtl="0" eaLnBrk="1" latinLnBrk="0" hangingPunct="1">
              <a:defRPr sz="1200" kern="1200">
                <a:solidFill>
                  <a:schemeClr val="tx1">
                    <a:tint val="75000"/>
                  </a:schemeClr>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336145" indent="-336145" algn="l">
              <a:lnSpc>
                <a:spcPct val="90000"/>
              </a:lnSpc>
              <a:spcBef>
                <a:spcPct val="20000"/>
              </a:spcBef>
              <a:buSzPct val="90000"/>
              <a:buFont typeface="Arial" pitchFamily="34" charset="0"/>
              <a:buChar char="•"/>
            </a:pPr>
            <a:r>
              <a:rPr lang="en-US" sz="3529" dirty="0">
                <a:gradFill>
                  <a:gsLst>
                    <a:gs pos="92515">
                      <a:srgbClr val="262626"/>
                    </a:gs>
                    <a:gs pos="75000">
                      <a:srgbClr val="262626"/>
                    </a:gs>
                  </a:gsLst>
                  <a:lin ang="5400000" scaled="0"/>
                </a:gradFill>
                <a:latin typeface="+mj-lt"/>
              </a:rPr>
              <a:t>Install SharePoint Framework and Office Add Ins dev tools</a:t>
            </a:r>
          </a:p>
          <a:p>
            <a:pPr marL="802516" lvl="1" indent="-336145">
              <a:lnSpc>
                <a:spcPct val="90000"/>
              </a:lnSpc>
              <a:spcBef>
                <a:spcPct val="20000"/>
              </a:spcBef>
              <a:buSzPct val="90000"/>
              <a:buFont typeface="Arial" pitchFamily="34" charset="0"/>
              <a:buChar char="•"/>
            </a:pPr>
            <a:r>
              <a:rPr lang="en-US" sz="2953" dirty="0" err="1">
                <a:gradFill>
                  <a:gsLst>
                    <a:gs pos="92515">
                      <a:srgbClr val="262626"/>
                    </a:gs>
                    <a:gs pos="75000">
                      <a:srgbClr val="262626"/>
                    </a:gs>
                  </a:gsLst>
                  <a:lin ang="5400000" scaled="0"/>
                </a:gradFill>
                <a:latin typeface="+mj-lt"/>
              </a:rPr>
              <a:t>npm</a:t>
            </a:r>
            <a:r>
              <a:rPr lang="en-US" sz="2953" dirty="0">
                <a:gradFill>
                  <a:gsLst>
                    <a:gs pos="92515">
                      <a:srgbClr val="262626"/>
                    </a:gs>
                    <a:gs pos="75000">
                      <a:srgbClr val="262626"/>
                    </a:gs>
                  </a:gsLst>
                  <a:lin ang="5400000" scaled="0"/>
                </a:gradFill>
                <a:latin typeface="+mj-lt"/>
              </a:rPr>
              <a:t> install --global --production windows-build-tools</a:t>
            </a:r>
          </a:p>
          <a:p>
            <a:pPr marL="802516" lvl="1" indent="-336145">
              <a:lnSpc>
                <a:spcPct val="90000"/>
              </a:lnSpc>
              <a:spcBef>
                <a:spcPct val="20000"/>
              </a:spcBef>
              <a:buSzPct val="90000"/>
              <a:buFont typeface="Arial" pitchFamily="34" charset="0"/>
              <a:buChar char="•"/>
            </a:pPr>
            <a:r>
              <a:rPr lang="en-US" sz="2953" dirty="0" err="1">
                <a:gradFill>
                  <a:gsLst>
                    <a:gs pos="92515">
                      <a:srgbClr val="262626"/>
                    </a:gs>
                    <a:gs pos="75000">
                      <a:srgbClr val="262626"/>
                    </a:gs>
                  </a:gsLst>
                  <a:lin ang="5400000" scaled="0"/>
                </a:gradFill>
                <a:latin typeface="+mj-lt"/>
              </a:rPr>
              <a:t>npm</a:t>
            </a:r>
            <a:r>
              <a:rPr lang="en-US" sz="2953" dirty="0">
                <a:gradFill>
                  <a:gsLst>
                    <a:gs pos="92515">
                      <a:srgbClr val="262626"/>
                    </a:gs>
                    <a:gs pos="75000">
                      <a:srgbClr val="262626"/>
                    </a:gs>
                  </a:gsLst>
                  <a:lin ang="5400000" scaled="0"/>
                </a:gradFill>
                <a:latin typeface="+mj-lt"/>
              </a:rPr>
              <a:t> install –g </a:t>
            </a:r>
            <a:r>
              <a:rPr lang="en-US" sz="2953" dirty="0" err="1">
                <a:gradFill>
                  <a:gsLst>
                    <a:gs pos="92515">
                      <a:srgbClr val="262626"/>
                    </a:gs>
                    <a:gs pos="75000">
                      <a:srgbClr val="262626"/>
                    </a:gs>
                  </a:gsLst>
                  <a:lin ang="5400000" scaled="0"/>
                </a:gradFill>
                <a:latin typeface="+mj-lt"/>
              </a:rPr>
              <a:t>yo</a:t>
            </a:r>
            <a:endParaRPr lang="en-US" sz="2953" dirty="0">
              <a:gradFill>
                <a:gsLst>
                  <a:gs pos="92515">
                    <a:srgbClr val="262626"/>
                  </a:gs>
                  <a:gs pos="75000">
                    <a:srgbClr val="262626"/>
                  </a:gs>
                </a:gsLst>
                <a:lin ang="5400000" scaled="0"/>
              </a:gradFill>
              <a:latin typeface="+mj-lt"/>
            </a:endParaRPr>
          </a:p>
          <a:p>
            <a:pPr marL="802516" lvl="1" indent="-336145">
              <a:lnSpc>
                <a:spcPct val="90000"/>
              </a:lnSpc>
              <a:spcBef>
                <a:spcPct val="20000"/>
              </a:spcBef>
              <a:buSzPct val="90000"/>
              <a:buFont typeface="Arial" pitchFamily="34" charset="0"/>
              <a:buChar char="•"/>
            </a:pPr>
            <a:r>
              <a:rPr lang="en-US" sz="2953" dirty="0" err="1">
                <a:gradFill>
                  <a:gsLst>
                    <a:gs pos="92515">
                      <a:srgbClr val="262626"/>
                    </a:gs>
                    <a:gs pos="75000">
                      <a:srgbClr val="262626"/>
                    </a:gs>
                  </a:gsLst>
                  <a:lin ang="5400000" scaled="0"/>
                </a:gradFill>
                <a:latin typeface="+mj-lt"/>
              </a:rPr>
              <a:t>npm</a:t>
            </a:r>
            <a:r>
              <a:rPr lang="en-US" sz="2953" dirty="0">
                <a:gradFill>
                  <a:gsLst>
                    <a:gs pos="92515">
                      <a:srgbClr val="262626"/>
                    </a:gs>
                    <a:gs pos="75000">
                      <a:srgbClr val="262626"/>
                    </a:gs>
                  </a:gsLst>
                  <a:lin ang="5400000" scaled="0"/>
                </a:gradFill>
                <a:latin typeface="+mj-lt"/>
              </a:rPr>
              <a:t> </a:t>
            </a:r>
            <a:r>
              <a:rPr lang="en-US" sz="2953" dirty="0" err="1">
                <a:gradFill>
                  <a:gsLst>
                    <a:gs pos="92515">
                      <a:srgbClr val="262626"/>
                    </a:gs>
                    <a:gs pos="75000">
                      <a:srgbClr val="262626"/>
                    </a:gs>
                  </a:gsLst>
                  <a:lin ang="5400000" scaled="0"/>
                </a:gradFill>
                <a:latin typeface="+mj-lt"/>
              </a:rPr>
              <a:t>i</a:t>
            </a:r>
            <a:r>
              <a:rPr lang="en-US" sz="2953" dirty="0">
                <a:gradFill>
                  <a:gsLst>
                    <a:gs pos="92515">
                      <a:srgbClr val="262626"/>
                    </a:gs>
                    <a:gs pos="75000">
                      <a:srgbClr val="262626"/>
                    </a:gs>
                  </a:gsLst>
                  <a:lin ang="5400000" scaled="0"/>
                </a:gradFill>
                <a:latin typeface="+mj-lt"/>
              </a:rPr>
              <a:t> -g </a:t>
            </a:r>
            <a:r>
              <a:rPr lang="en-US" sz="2953" dirty="0" err="1">
                <a:gradFill>
                  <a:gsLst>
                    <a:gs pos="92515">
                      <a:srgbClr val="262626"/>
                    </a:gs>
                    <a:gs pos="75000">
                      <a:srgbClr val="262626"/>
                    </a:gs>
                  </a:gsLst>
                  <a:lin ang="5400000" scaled="0"/>
                </a:gradFill>
                <a:latin typeface="+mj-lt"/>
              </a:rPr>
              <a:t>yo</a:t>
            </a:r>
            <a:r>
              <a:rPr lang="en-US" sz="2953" dirty="0">
                <a:gradFill>
                  <a:gsLst>
                    <a:gs pos="92515">
                      <a:srgbClr val="262626"/>
                    </a:gs>
                    <a:gs pos="75000">
                      <a:srgbClr val="262626"/>
                    </a:gs>
                  </a:gsLst>
                  <a:lin ang="5400000" scaled="0"/>
                </a:gradFill>
                <a:latin typeface="+mj-lt"/>
              </a:rPr>
              <a:t> gulp</a:t>
            </a:r>
          </a:p>
          <a:p>
            <a:pPr marL="802516" lvl="1" indent="-336145">
              <a:lnSpc>
                <a:spcPct val="90000"/>
              </a:lnSpc>
              <a:spcBef>
                <a:spcPct val="20000"/>
              </a:spcBef>
              <a:buSzPct val="90000"/>
              <a:buFont typeface="Arial" pitchFamily="34" charset="0"/>
              <a:buChar char="•"/>
            </a:pPr>
            <a:r>
              <a:rPr lang="en-US" sz="2953" dirty="0" err="1">
                <a:gradFill>
                  <a:gsLst>
                    <a:gs pos="92515">
                      <a:srgbClr val="262626"/>
                    </a:gs>
                    <a:gs pos="75000">
                      <a:srgbClr val="262626"/>
                    </a:gs>
                  </a:gsLst>
                  <a:lin ang="5400000" scaled="0"/>
                </a:gradFill>
                <a:latin typeface="+mj-lt"/>
              </a:rPr>
              <a:t>npm</a:t>
            </a:r>
            <a:r>
              <a:rPr lang="en-US" sz="2953" dirty="0">
                <a:gradFill>
                  <a:gsLst>
                    <a:gs pos="92515">
                      <a:srgbClr val="262626"/>
                    </a:gs>
                    <a:gs pos="75000">
                      <a:srgbClr val="262626"/>
                    </a:gs>
                  </a:gsLst>
                  <a:lin ang="5400000" scaled="0"/>
                </a:gradFill>
                <a:latin typeface="+mj-lt"/>
              </a:rPr>
              <a:t> </a:t>
            </a:r>
            <a:r>
              <a:rPr lang="en-US" sz="2953" dirty="0" err="1">
                <a:gradFill>
                  <a:gsLst>
                    <a:gs pos="92515">
                      <a:srgbClr val="262626"/>
                    </a:gs>
                    <a:gs pos="75000">
                      <a:srgbClr val="262626"/>
                    </a:gs>
                  </a:gsLst>
                  <a:lin ang="5400000" scaled="0"/>
                </a:gradFill>
                <a:latin typeface="+mj-lt"/>
              </a:rPr>
              <a:t>i</a:t>
            </a:r>
            <a:r>
              <a:rPr lang="en-US" sz="2953" dirty="0">
                <a:gradFill>
                  <a:gsLst>
                    <a:gs pos="92515">
                      <a:srgbClr val="262626"/>
                    </a:gs>
                    <a:gs pos="75000">
                      <a:srgbClr val="262626"/>
                    </a:gs>
                  </a:gsLst>
                  <a:lin ang="5400000" scaled="0"/>
                </a:gradFill>
                <a:latin typeface="+mj-lt"/>
              </a:rPr>
              <a:t> -g @</a:t>
            </a:r>
            <a:r>
              <a:rPr lang="en-US" sz="2953" dirty="0" err="1">
                <a:gradFill>
                  <a:gsLst>
                    <a:gs pos="92515">
                      <a:srgbClr val="262626"/>
                    </a:gs>
                    <a:gs pos="75000">
                      <a:srgbClr val="262626"/>
                    </a:gs>
                  </a:gsLst>
                  <a:lin ang="5400000" scaled="0"/>
                </a:gradFill>
                <a:latin typeface="+mj-lt"/>
              </a:rPr>
              <a:t>microsoft</a:t>
            </a:r>
            <a:r>
              <a:rPr lang="en-US" sz="2953" dirty="0">
                <a:gradFill>
                  <a:gsLst>
                    <a:gs pos="92515">
                      <a:srgbClr val="262626"/>
                    </a:gs>
                    <a:gs pos="75000">
                      <a:srgbClr val="262626"/>
                    </a:gs>
                  </a:gsLst>
                  <a:lin ang="5400000" scaled="0"/>
                </a:gradFill>
                <a:latin typeface="+mj-lt"/>
              </a:rPr>
              <a:t>/generator-</a:t>
            </a:r>
            <a:r>
              <a:rPr lang="en-US" sz="2953" dirty="0" err="1">
                <a:gradFill>
                  <a:gsLst>
                    <a:gs pos="92515">
                      <a:srgbClr val="262626"/>
                    </a:gs>
                    <a:gs pos="75000">
                      <a:srgbClr val="262626"/>
                    </a:gs>
                  </a:gsLst>
                  <a:lin ang="5400000" scaled="0"/>
                </a:gradFill>
                <a:latin typeface="+mj-lt"/>
              </a:rPr>
              <a:t>sharepoint</a:t>
            </a:r>
            <a:endParaRPr lang="en-US" sz="2953" dirty="0">
              <a:gradFill>
                <a:gsLst>
                  <a:gs pos="92515">
                    <a:srgbClr val="262626"/>
                  </a:gs>
                  <a:gs pos="75000">
                    <a:srgbClr val="262626"/>
                  </a:gs>
                </a:gsLst>
                <a:lin ang="5400000" scaled="0"/>
              </a:gradFill>
              <a:latin typeface="+mj-lt"/>
            </a:endParaRPr>
          </a:p>
          <a:p>
            <a:pPr marL="802516" lvl="1" indent="-336145">
              <a:lnSpc>
                <a:spcPct val="90000"/>
              </a:lnSpc>
              <a:spcBef>
                <a:spcPct val="20000"/>
              </a:spcBef>
              <a:buSzPct val="90000"/>
              <a:buFont typeface="Arial" pitchFamily="34" charset="0"/>
              <a:buChar char="•"/>
            </a:pPr>
            <a:r>
              <a:rPr lang="en-US" sz="2953" dirty="0" err="1">
                <a:gradFill>
                  <a:gsLst>
                    <a:gs pos="92515">
                      <a:srgbClr val="262626"/>
                    </a:gs>
                    <a:gs pos="75000">
                      <a:srgbClr val="262626"/>
                    </a:gs>
                  </a:gsLst>
                  <a:lin ang="5400000" scaled="0"/>
                </a:gradFill>
                <a:latin typeface="+mj-lt"/>
              </a:rPr>
              <a:t>npm</a:t>
            </a:r>
            <a:r>
              <a:rPr lang="en-US" sz="2953" dirty="0">
                <a:gradFill>
                  <a:gsLst>
                    <a:gs pos="92515">
                      <a:srgbClr val="262626"/>
                    </a:gs>
                    <a:gs pos="75000">
                      <a:srgbClr val="262626"/>
                    </a:gs>
                  </a:gsLst>
                  <a:lin ang="5400000" scaled="0"/>
                </a:gradFill>
                <a:latin typeface="+mj-lt"/>
              </a:rPr>
              <a:t> install –g generator-office</a:t>
            </a:r>
          </a:p>
        </p:txBody>
      </p:sp>
      <p:sp>
        <p:nvSpPr>
          <p:cNvPr id="5" name="Rectangle 4">
            <a:extLst>
              <a:ext uri="{FF2B5EF4-FFF2-40B4-BE49-F238E27FC236}">
                <a16:creationId xmlns:a16="http://schemas.microsoft.com/office/drawing/2014/main" id="{6D7A8453-9BCD-4F1A-823C-726D59B48043}"/>
              </a:ext>
            </a:extLst>
          </p:cNvPr>
          <p:cNvSpPr/>
          <p:nvPr/>
        </p:nvSpPr>
        <p:spPr>
          <a:xfrm>
            <a:off x="8957030" y="5613511"/>
            <a:ext cx="2966892" cy="1001108"/>
          </a:xfrm>
          <a:prstGeom prst="rect">
            <a:avLst/>
          </a:prstGeom>
        </p:spPr>
        <p:txBody>
          <a:bodyPr wrap="square">
            <a:spAutoFit/>
          </a:bodyPr>
          <a:lstStyle/>
          <a:p>
            <a:pPr marL="802516" lvl="1" indent="-336145">
              <a:lnSpc>
                <a:spcPct val="90000"/>
              </a:lnSpc>
              <a:spcBef>
                <a:spcPct val="20000"/>
              </a:spcBef>
              <a:buSzPct val="90000"/>
              <a:buFont typeface="Arial" pitchFamily="34" charset="0"/>
              <a:buChar char="•"/>
            </a:pPr>
            <a:r>
              <a:rPr lang="en-US" sz="2953" dirty="0" err="1">
                <a:gradFill>
                  <a:gsLst>
                    <a:gs pos="92515">
                      <a:srgbClr val="262626"/>
                    </a:gs>
                    <a:gs pos="75000">
                      <a:srgbClr val="262626"/>
                    </a:gs>
                  </a:gsLst>
                  <a:lin ang="5400000" scaled="0"/>
                </a:gradFill>
              </a:rPr>
              <a:t>npm</a:t>
            </a:r>
            <a:r>
              <a:rPr lang="en-US" sz="2953" dirty="0">
                <a:gradFill>
                  <a:gsLst>
                    <a:gs pos="92515">
                      <a:srgbClr val="262626"/>
                    </a:gs>
                    <a:gs pos="75000">
                      <a:srgbClr val="262626"/>
                    </a:gs>
                  </a:gsLst>
                  <a:lin ang="5400000" scaled="0"/>
                </a:gradFill>
              </a:rPr>
              <a:t> install</a:t>
            </a:r>
          </a:p>
          <a:p>
            <a:pPr marL="802516" lvl="1" indent="-336145">
              <a:lnSpc>
                <a:spcPct val="90000"/>
              </a:lnSpc>
              <a:spcBef>
                <a:spcPct val="20000"/>
              </a:spcBef>
              <a:buSzPct val="90000"/>
              <a:buFont typeface="Arial" pitchFamily="34" charset="0"/>
              <a:buChar char="•"/>
            </a:pPr>
            <a:r>
              <a:rPr lang="en-US" sz="2953" dirty="0" err="1">
                <a:gradFill>
                  <a:gsLst>
                    <a:gs pos="92515">
                      <a:srgbClr val="262626"/>
                    </a:gs>
                    <a:gs pos="75000">
                      <a:srgbClr val="262626"/>
                    </a:gs>
                  </a:gsLst>
                  <a:lin ang="5400000" scaled="0"/>
                </a:gradFill>
              </a:rPr>
              <a:t>npm</a:t>
            </a:r>
            <a:r>
              <a:rPr lang="en-US" sz="2953" dirty="0">
                <a:gradFill>
                  <a:gsLst>
                    <a:gs pos="92515">
                      <a:srgbClr val="262626"/>
                    </a:gs>
                    <a:gs pos="75000">
                      <a:srgbClr val="262626"/>
                    </a:gs>
                  </a:gsLst>
                  <a:lin ang="5400000" scaled="0"/>
                </a:gradFill>
              </a:rPr>
              <a:t> start</a:t>
            </a:r>
          </a:p>
        </p:txBody>
      </p:sp>
    </p:spTree>
    <p:extLst>
      <p:ext uri="{BB962C8B-B14F-4D97-AF65-F5344CB8AC3E}">
        <p14:creationId xmlns:p14="http://schemas.microsoft.com/office/powerpoint/2010/main" val="2579272417"/>
      </p:ext>
    </p:extLst>
  </p:cSld>
  <p:clrMapOvr>
    <a:masterClrMapping/>
  </p:clrMapOvr>
  <mc:AlternateContent xmlns:mc="http://schemas.openxmlformats.org/markup-compatibility/2006" xmlns:p14="http://schemas.microsoft.com/office/powerpoint/2010/main">
    <mc:Choice Requires="p14">
      <p:transition spd="slow" p14:dur="2000">
        <p14:vortex dir="r"/>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Yeoman – Project Templates</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47949" y="367206"/>
            <a:ext cx="2316189" cy="2006538"/>
          </a:xfrm>
          <a:prstGeom prst="rect">
            <a:avLst/>
          </a:prstGeom>
        </p:spPr>
      </p:pic>
      <p:sp>
        <p:nvSpPr>
          <p:cNvPr id="5" name="Rectangle 4"/>
          <p:cNvSpPr/>
          <p:nvPr/>
        </p:nvSpPr>
        <p:spPr bwMode="auto">
          <a:xfrm>
            <a:off x="1249945" y="1453938"/>
            <a:ext cx="5883577" cy="707039"/>
          </a:xfrm>
          <a:prstGeom prst="rect">
            <a:avLst/>
          </a:prstGeom>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76462" tIns="45720" rIns="105877" bIns="45720" numCol="1" rtlCol="0" anchor="ctr" anchorCtr="0" compatLnSpc="1">
            <a:prstTxWarp prst="textNoShape">
              <a:avLst/>
            </a:prstTxWarp>
          </a:bodyPr>
          <a:lstStyle/>
          <a:p>
            <a:pPr defTabSz="914102" fontAlgn="base">
              <a:spcBef>
                <a:spcPct val="0"/>
              </a:spcBef>
              <a:spcAft>
                <a:spcPct val="0"/>
              </a:spcAft>
            </a:pPr>
            <a:r>
              <a:rPr lang="en-US" sz="1961">
                <a:gradFill>
                  <a:gsLst>
                    <a:gs pos="0">
                      <a:srgbClr val="FFFFFF"/>
                    </a:gs>
                    <a:gs pos="100000">
                      <a:srgbClr val="FFFFFF"/>
                    </a:gs>
                  </a:gsLst>
                  <a:lin ang="5400000" scaled="0"/>
                </a:gradFill>
              </a:rPr>
              <a:t>&gt; yo office</a:t>
            </a:r>
          </a:p>
        </p:txBody>
      </p:sp>
      <p:sp>
        <p:nvSpPr>
          <p:cNvPr id="6" name="Rectangle 5"/>
          <p:cNvSpPr/>
          <p:nvPr/>
        </p:nvSpPr>
        <p:spPr bwMode="auto">
          <a:xfrm>
            <a:off x="467152" y="1453938"/>
            <a:ext cx="770168" cy="707039"/>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a:gradFill>
                <a:gsLst>
                  <a:gs pos="0">
                    <a:srgbClr val="FFFFFF"/>
                  </a:gs>
                  <a:gs pos="100000">
                    <a:srgbClr val="FFFFFF"/>
                  </a:gs>
                </a:gsLst>
                <a:lin ang="5400000" scaled="0"/>
              </a:gradFill>
            </a:endParaRPr>
          </a:p>
        </p:txBody>
      </p:sp>
      <p:sp>
        <p:nvSpPr>
          <p:cNvPr id="8" name="Text Placeholder 4"/>
          <p:cNvSpPr txBox="1">
            <a:spLocks/>
          </p:cNvSpPr>
          <p:nvPr/>
        </p:nvSpPr>
        <p:spPr>
          <a:xfrm>
            <a:off x="269239" y="2727640"/>
            <a:ext cx="11653523" cy="5052017"/>
          </a:xfrm>
          <a:prstGeom prst="rect">
            <a:avLst/>
          </a:prstGeom>
        </p:spPr>
        <p:txBody>
          <a:bodyPr vert="horz" lIns="89642" tIns="44821" rIns="179285" bIns="44821" rtlCol="0" anchor="t"/>
          <a:lstStyle>
            <a:defPPr>
              <a:defRPr lang="en-US"/>
            </a:defPPr>
            <a:lvl1pPr marL="0" algn="r" defTabSz="932742" rtl="0" eaLnBrk="1" latinLnBrk="0" hangingPunct="1">
              <a:defRPr sz="1200" kern="1200">
                <a:solidFill>
                  <a:schemeClr val="tx1">
                    <a:tint val="75000"/>
                  </a:schemeClr>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336145" indent="-336145" algn="l">
              <a:lnSpc>
                <a:spcPct val="90000"/>
              </a:lnSpc>
              <a:spcBef>
                <a:spcPct val="20000"/>
              </a:spcBef>
              <a:buSzPct val="90000"/>
              <a:buFont typeface="Arial" pitchFamily="34" charset="0"/>
              <a:buChar char="•"/>
            </a:pPr>
            <a:r>
              <a:rPr lang="en-US" sz="3200" dirty="0">
                <a:gradFill>
                  <a:gsLst>
                    <a:gs pos="92515">
                      <a:srgbClr val="262626"/>
                    </a:gs>
                    <a:gs pos="75000">
                      <a:srgbClr val="262626"/>
                    </a:gs>
                  </a:gsLst>
                  <a:lin ang="5400000" scaled="0"/>
                </a:gradFill>
                <a:latin typeface="+mj-lt"/>
              </a:rPr>
              <a:t>Code generation tool for development projects</a:t>
            </a:r>
          </a:p>
          <a:p>
            <a:pPr marL="336145" indent="-336145" algn="l">
              <a:lnSpc>
                <a:spcPct val="90000"/>
              </a:lnSpc>
              <a:spcBef>
                <a:spcPct val="20000"/>
              </a:spcBef>
              <a:buSzPct val="90000"/>
              <a:buFont typeface="Arial" pitchFamily="34" charset="0"/>
              <a:buChar char="•"/>
            </a:pPr>
            <a:r>
              <a:rPr lang="en-US" sz="3200" dirty="0">
                <a:gradFill>
                  <a:gsLst>
                    <a:gs pos="92515">
                      <a:srgbClr val="262626"/>
                    </a:gs>
                    <a:gs pos="75000">
                      <a:srgbClr val="262626"/>
                    </a:gs>
                  </a:gsLst>
                  <a:lin ang="5400000" scaled="0"/>
                </a:gradFill>
                <a:latin typeface="+mj-lt"/>
              </a:rPr>
              <a:t>You can install it using NPM commands</a:t>
            </a:r>
          </a:p>
          <a:p>
            <a:pPr marL="336145" indent="-336145" algn="l">
              <a:lnSpc>
                <a:spcPct val="90000"/>
              </a:lnSpc>
              <a:spcBef>
                <a:spcPct val="20000"/>
              </a:spcBef>
              <a:buSzPct val="90000"/>
              <a:buFont typeface="Arial" pitchFamily="34" charset="0"/>
              <a:buChar char="•"/>
            </a:pPr>
            <a:r>
              <a:rPr lang="en-US" sz="3200" dirty="0">
                <a:gradFill>
                  <a:gsLst>
                    <a:gs pos="92515">
                      <a:srgbClr val="262626"/>
                    </a:gs>
                    <a:gs pos="75000">
                      <a:srgbClr val="262626"/>
                    </a:gs>
                  </a:gsLst>
                  <a:lin ang="5400000" scaled="0"/>
                </a:gradFill>
              </a:rPr>
              <a:t>There is a Microsoft Yeoman generator for Office Add Ins that allow quickly set up a new client-side web part project – office</a:t>
            </a:r>
            <a:endParaRPr lang="en-US" sz="3200" dirty="0">
              <a:gradFill>
                <a:gsLst>
                  <a:gs pos="92515">
                    <a:srgbClr val="262626"/>
                  </a:gs>
                  <a:gs pos="75000">
                    <a:srgbClr val="262626"/>
                  </a:gs>
                </a:gsLst>
                <a:lin ang="5400000" scaled="0"/>
              </a:gradFill>
              <a:latin typeface="+mj-lt"/>
            </a:endParaRPr>
          </a:p>
          <a:p>
            <a:pPr marL="336145" indent="-336145" algn="l">
              <a:lnSpc>
                <a:spcPct val="90000"/>
              </a:lnSpc>
              <a:spcBef>
                <a:spcPct val="20000"/>
              </a:spcBef>
              <a:buSzPct val="90000"/>
              <a:buFont typeface="Arial" pitchFamily="34" charset="0"/>
              <a:buChar char="•"/>
            </a:pPr>
            <a:r>
              <a:rPr lang="en-US" sz="3200" dirty="0">
                <a:gradFill>
                  <a:gsLst>
                    <a:gs pos="92515">
                      <a:srgbClr val="262626"/>
                    </a:gs>
                    <a:gs pos="75000">
                      <a:srgbClr val="262626"/>
                    </a:gs>
                  </a:gsLst>
                  <a:lin ang="5400000" scaled="0"/>
                </a:gradFill>
                <a:latin typeface="+mj-lt"/>
              </a:rPr>
              <a:t>There is a Microsoft Yeoman generator for SharePoint Framework that allow quickly set up a new client-side web part project - </a:t>
            </a:r>
            <a:r>
              <a:rPr lang="en-US" sz="3200" b="1" dirty="0">
                <a:gradFill>
                  <a:gsLst>
                    <a:gs pos="92515">
                      <a:srgbClr val="262626"/>
                    </a:gs>
                    <a:gs pos="75000">
                      <a:srgbClr val="262626"/>
                    </a:gs>
                  </a:gsLst>
                  <a:lin ang="5400000" scaled="0"/>
                </a:gradFill>
                <a:latin typeface="+mj-lt"/>
              </a:rPr>
              <a:t>@</a:t>
            </a:r>
            <a:r>
              <a:rPr lang="en-US" sz="3200" b="1" dirty="0" err="1">
                <a:gradFill>
                  <a:gsLst>
                    <a:gs pos="92515">
                      <a:srgbClr val="262626"/>
                    </a:gs>
                    <a:gs pos="75000">
                      <a:srgbClr val="262626"/>
                    </a:gs>
                  </a:gsLst>
                  <a:lin ang="5400000" scaled="0"/>
                </a:gradFill>
                <a:latin typeface="+mj-lt"/>
              </a:rPr>
              <a:t>microsoft</a:t>
            </a:r>
            <a:r>
              <a:rPr lang="en-US" sz="3200" b="1" dirty="0">
                <a:gradFill>
                  <a:gsLst>
                    <a:gs pos="92515">
                      <a:srgbClr val="262626"/>
                    </a:gs>
                    <a:gs pos="75000">
                      <a:srgbClr val="262626"/>
                    </a:gs>
                  </a:gsLst>
                  <a:lin ang="5400000" scaled="0"/>
                </a:gradFill>
                <a:latin typeface="+mj-lt"/>
              </a:rPr>
              <a:t>/generator-</a:t>
            </a:r>
            <a:r>
              <a:rPr lang="en-US" sz="3200" b="1" dirty="0" err="1">
                <a:gradFill>
                  <a:gsLst>
                    <a:gs pos="92515">
                      <a:srgbClr val="262626"/>
                    </a:gs>
                    <a:gs pos="75000">
                      <a:srgbClr val="262626"/>
                    </a:gs>
                  </a:gsLst>
                  <a:lin ang="5400000" scaled="0"/>
                </a:gradFill>
                <a:latin typeface="+mj-lt"/>
              </a:rPr>
              <a:t>sharepoint</a:t>
            </a:r>
            <a:r>
              <a:rPr lang="en-US" sz="3200" b="1" dirty="0">
                <a:gradFill>
                  <a:gsLst>
                    <a:gs pos="92515">
                      <a:srgbClr val="262626"/>
                    </a:gs>
                    <a:gs pos="75000">
                      <a:srgbClr val="262626"/>
                    </a:gs>
                  </a:gsLst>
                  <a:lin ang="5400000" scaled="0"/>
                </a:gradFill>
                <a:latin typeface="+mj-lt"/>
              </a:rPr>
              <a:t> </a:t>
            </a:r>
          </a:p>
        </p:txBody>
      </p:sp>
      <p:sp>
        <p:nvSpPr>
          <p:cNvPr id="7" name="Rectangle 6"/>
          <p:cNvSpPr/>
          <p:nvPr/>
        </p:nvSpPr>
        <p:spPr>
          <a:xfrm>
            <a:off x="9425437" y="2335687"/>
            <a:ext cx="1771575" cy="363946"/>
          </a:xfrm>
          <a:prstGeom prst="rect">
            <a:avLst/>
          </a:prstGeom>
        </p:spPr>
        <p:txBody>
          <a:bodyPr wrap="none">
            <a:spAutoFit/>
          </a:bodyPr>
          <a:lstStyle/>
          <a:p>
            <a:pPr algn="ctr"/>
            <a:r>
              <a:rPr lang="en-US" sz="1765"/>
              <a:t>http://yeoman.io</a:t>
            </a:r>
          </a:p>
        </p:txBody>
      </p:sp>
      <p:sp>
        <p:nvSpPr>
          <p:cNvPr id="9" name="Freeform 28"/>
          <p:cNvSpPr>
            <a:spLocks noChangeAspect="1" noEditPoints="1"/>
          </p:cNvSpPr>
          <p:nvPr/>
        </p:nvSpPr>
        <p:spPr bwMode="auto">
          <a:xfrm>
            <a:off x="675596" y="1601247"/>
            <a:ext cx="353279" cy="412418"/>
          </a:xfrm>
          <a:custGeom>
            <a:avLst/>
            <a:gdLst>
              <a:gd name="T0" fmla="*/ 76 w 96"/>
              <a:gd name="T1" fmla="*/ 112 h 112"/>
              <a:gd name="T2" fmla="*/ 20 w 96"/>
              <a:gd name="T3" fmla="*/ 112 h 112"/>
              <a:gd name="T4" fmla="*/ 0 w 96"/>
              <a:gd name="T5" fmla="*/ 92 h 112"/>
              <a:gd name="T6" fmla="*/ 0 w 96"/>
              <a:gd name="T7" fmla="*/ 0 h 112"/>
              <a:gd name="T8" fmla="*/ 88 w 96"/>
              <a:gd name="T9" fmla="*/ 0 h 112"/>
              <a:gd name="T10" fmla="*/ 88 w 96"/>
              <a:gd name="T11" fmla="*/ 88 h 112"/>
              <a:gd name="T12" fmla="*/ 80 w 96"/>
              <a:gd name="T13" fmla="*/ 88 h 112"/>
              <a:gd name="T14" fmla="*/ 80 w 96"/>
              <a:gd name="T15" fmla="*/ 8 h 112"/>
              <a:gd name="T16" fmla="*/ 8 w 96"/>
              <a:gd name="T17" fmla="*/ 8 h 112"/>
              <a:gd name="T18" fmla="*/ 8 w 96"/>
              <a:gd name="T19" fmla="*/ 92 h 112"/>
              <a:gd name="T20" fmla="*/ 20 w 96"/>
              <a:gd name="T21" fmla="*/ 104 h 112"/>
              <a:gd name="T22" fmla="*/ 32 w 96"/>
              <a:gd name="T23" fmla="*/ 92 h 112"/>
              <a:gd name="T24" fmla="*/ 32 w 96"/>
              <a:gd name="T25" fmla="*/ 88 h 112"/>
              <a:gd name="T26" fmla="*/ 96 w 96"/>
              <a:gd name="T27" fmla="*/ 88 h 112"/>
              <a:gd name="T28" fmla="*/ 96 w 96"/>
              <a:gd name="T29" fmla="*/ 92 h 112"/>
              <a:gd name="T30" fmla="*/ 76 w 96"/>
              <a:gd name="T31" fmla="*/ 112 h 112"/>
              <a:gd name="T32" fmla="*/ 36 w 96"/>
              <a:gd name="T33" fmla="*/ 104 h 112"/>
              <a:gd name="T34" fmla="*/ 76 w 96"/>
              <a:gd name="T35" fmla="*/ 104 h 112"/>
              <a:gd name="T36" fmla="*/ 87 w 96"/>
              <a:gd name="T37" fmla="*/ 96 h 112"/>
              <a:gd name="T38" fmla="*/ 39 w 96"/>
              <a:gd name="T39" fmla="*/ 96 h 112"/>
              <a:gd name="T40" fmla="*/ 36 w 96"/>
              <a:gd name="T41" fmla="*/ 104 h 112"/>
              <a:gd name="T42" fmla="*/ 24 w 96"/>
              <a:gd name="T43" fmla="*/ 72 h 112"/>
              <a:gd name="T44" fmla="*/ 16 w 96"/>
              <a:gd name="T45" fmla="*/ 72 h 112"/>
              <a:gd name="T46" fmla="*/ 16 w 96"/>
              <a:gd name="T47" fmla="*/ 80 h 112"/>
              <a:gd name="T48" fmla="*/ 24 w 96"/>
              <a:gd name="T49" fmla="*/ 80 h 112"/>
              <a:gd name="T50" fmla="*/ 24 w 96"/>
              <a:gd name="T51" fmla="*/ 72 h 112"/>
              <a:gd name="T52" fmla="*/ 72 w 96"/>
              <a:gd name="T53" fmla="*/ 72 h 112"/>
              <a:gd name="T54" fmla="*/ 32 w 96"/>
              <a:gd name="T55" fmla="*/ 72 h 112"/>
              <a:gd name="T56" fmla="*/ 32 w 96"/>
              <a:gd name="T57" fmla="*/ 80 h 112"/>
              <a:gd name="T58" fmla="*/ 72 w 96"/>
              <a:gd name="T59" fmla="*/ 80 h 112"/>
              <a:gd name="T60" fmla="*/ 72 w 96"/>
              <a:gd name="T61" fmla="*/ 72 h 112"/>
              <a:gd name="T62" fmla="*/ 24 w 96"/>
              <a:gd name="T63" fmla="*/ 48 h 112"/>
              <a:gd name="T64" fmla="*/ 16 w 96"/>
              <a:gd name="T65" fmla="*/ 48 h 112"/>
              <a:gd name="T66" fmla="*/ 16 w 96"/>
              <a:gd name="T67" fmla="*/ 56 h 112"/>
              <a:gd name="T68" fmla="*/ 24 w 96"/>
              <a:gd name="T69" fmla="*/ 56 h 112"/>
              <a:gd name="T70" fmla="*/ 24 w 96"/>
              <a:gd name="T71" fmla="*/ 48 h 112"/>
              <a:gd name="T72" fmla="*/ 72 w 96"/>
              <a:gd name="T73" fmla="*/ 48 h 112"/>
              <a:gd name="T74" fmla="*/ 32 w 96"/>
              <a:gd name="T75" fmla="*/ 48 h 112"/>
              <a:gd name="T76" fmla="*/ 32 w 96"/>
              <a:gd name="T77" fmla="*/ 56 h 112"/>
              <a:gd name="T78" fmla="*/ 72 w 96"/>
              <a:gd name="T79" fmla="*/ 56 h 112"/>
              <a:gd name="T80" fmla="*/ 72 w 96"/>
              <a:gd name="T81" fmla="*/ 48 h 112"/>
              <a:gd name="T82" fmla="*/ 24 w 96"/>
              <a:gd name="T83" fmla="*/ 24 h 112"/>
              <a:gd name="T84" fmla="*/ 16 w 96"/>
              <a:gd name="T85" fmla="*/ 24 h 112"/>
              <a:gd name="T86" fmla="*/ 16 w 96"/>
              <a:gd name="T87" fmla="*/ 32 h 112"/>
              <a:gd name="T88" fmla="*/ 24 w 96"/>
              <a:gd name="T89" fmla="*/ 32 h 112"/>
              <a:gd name="T90" fmla="*/ 24 w 96"/>
              <a:gd name="T91" fmla="*/ 24 h 112"/>
              <a:gd name="T92" fmla="*/ 72 w 96"/>
              <a:gd name="T93" fmla="*/ 24 h 112"/>
              <a:gd name="T94" fmla="*/ 32 w 96"/>
              <a:gd name="T95" fmla="*/ 24 h 112"/>
              <a:gd name="T96" fmla="*/ 32 w 96"/>
              <a:gd name="T97" fmla="*/ 32 h 112"/>
              <a:gd name="T98" fmla="*/ 72 w 96"/>
              <a:gd name="T99" fmla="*/ 32 h 112"/>
              <a:gd name="T100" fmla="*/ 72 w 96"/>
              <a:gd name="T101" fmla="*/ 24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6" h="112">
                <a:moveTo>
                  <a:pt x="76" y="112"/>
                </a:moveTo>
                <a:cubicBezTo>
                  <a:pt x="20" y="112"/>
                  <a:pt x="20" y="112"/>
                  <a:pt x="20" y="112"/>
                </a:cubicBezTo>
                <a:cubicBezTo>
                  <a:pt x="9" y="112"/>
                  <a:pt x="0" y="103"/>
                  <a:pt x="0" y="92"/>
                </a:cubicBezTo>
                <a:cubicBezTo>
                  <a:pt x="0" y="0"/>
                  <a:pt x="0" y="0"/>
                  <a:pt x="0" y="0"/>
                </a:cubicBezTo>
                <a:cubicBezTo>
                  <a:pt x="88" y="0"/>
                  <a:pt x="88" y="0"/>
                  <a:pt x="88" y="0"/>
                </a:cubicBezTo>
                <a:cubicBezTo>
                  <a:pt x="88" y="88"/>
                  <a:pt x="88" y="88"/>
                  <a:pt x="88" y="88"/>
                </a:cubicBezTo>
                <a:cubicBezTo>
                  <a:pt x="80" y="88"/>
                  <a:pt x="80" y="88"/>
                  <a:pt x="80" y="88"/>
                </a:cubicBezTo>
                <a:cubicBezTo>
                  <a:pt x="80" y="8"/>
                  <a:pt x="80" y="8"/>
                  <a:pt x="80" y="8"/>
                </a:cubicBezTo>
                <a:cubicBezTo>
                  <a:pt x="8" y="8"/>
                  <a:pt x="8" y="8"/>
                  <a:pt x="8" y="8"/>
                </a:cubicBezTo>
                <a:cubicBezTo>
                  <a:pt x="8" y="92"/>
                  <a:pt x="8" y="92"/>
                  <a:pt x="8" y="92"/>
                </a:cubicBezTo>
                <a:cubicBezTo>
                  <a:pt x="8" y="99"/>
                  <a:pt x="13" y="104"/>
                  <a:pt x="20" y="104"/>
                </a:cubicBezTo>
                <a:cubicBezTo>
                  <a:pt x="26" y="104"/>
                  <a:pt x="32" y="99"/>
                  <a:pt x="32" y="92"/>
                </a:cubicBezTo>
                <a:cubicBezTo>
                  <a:pt x="32" y="88"/>
                  <a:pt x="32" y="88"/>
                  <a:pt x="32" y="88"/>
                </a:cubicBezTo>
                <a:cubicBezTo>
                  <a:pt x="96" y="88"/>
                  <a:pt x="96" y="88"/>
                  <a:pt x="96" y="88"/>
                </a:cubicBezTo>
                <a:cubicBezTo>
                  <a:pt x="96" y="92"/>
                  <a:pt x="96" y="92"/>
                  <a:pt x="96" y="92"/>
                </a:cubicBezTo>
                <a:cubicBezTo>
                  <a:pt x="96" y="103"/>
                  <a:pt x="87" y="112"/>
                  <a:pt x="76" y="112"/>
                </a:cubicBezTo>
                <a:close/>
                <a:moveTo>
                  <a:pt x="36" y="104"/>
                </a:moveTo>
                <a:cubicBezTo>
                  <a:pt x="76" y="104"/>
                  <a:pt x="76" y="104"/>
                  <a:pt x="76" y="104"/>
                </a:cubicBezTo>
                <a:cubicBezTo>
                  <a:pt x="81" y="104"/>
                  <a:pt x="85" y="101"/>
                  <a:pt x="87" y="96"/>
                </a:cubicBezTo>
                <a:cubicBezTo>
                  <a:pt x="39" y="96"/>
                  <a:pt x="39" y="96"/>
                  <a:pt x="39" y="96"/>
                </a:cubicBezTo>
                <a:cubicBezTo>
                  <a:pt x="39" y="99"/>
                  <a:pt x="37" y="102"/>
                  <a:pt x="36" y="104"/>
                </a:cubicBezTo>
                <a:close/>
                <a:moveTo>
                  <a:pt x="24" y="72"/>
                </a:moveTo>
                <a:cubicBezTo>
                  <a:pt x="16" y="72"/>
                  <a:pt x="16" y="72"/>
                  <a:pt x="16" y="72"/>
                </a:cubicBezTo>
                <a:cubicBezTo>
                  <a:pt x="16" y="80"/>
                  <a:pt x="16" y="80"/>
                  <a:pt x="16" y="80"/>
                </a:cubicBezTo>
                <a:cubicBezTo>
                  <a:pt x="24" y="80"/>
                  <a:pt x="24" y="80"/>
                  <a:pt x="24" y="80"/>
                </a:cubicBezTo>
                <a:lnTo>
                  <a:pt x="24" y="72"/>
                </a:lnTo>
                <a:close/>
                <a:moveTo>
                  <a:pt x="72" y="72"/>
                </a:moveTo>
                <a:cubicBezTo>
                  <a:pt x="32" y="72"/>
                  <a:pt x="32" y="72"/>
                  <a:pt x="32" y="72"/>
                </a:cubicBezTo>
                <a:cubicBezTo>
                  <a:pt x="32" y="80"/>
                  <a:pt x="32" y="80"/>
                  <a:pt x="32" y="80"/>
                </a:cubicBezTo>
                <a:cubicBezTo>
                  <a:pt x="72" y="80"/>
                  <a:pt x="72" y="80"/>
                  <a:pt x="72" y="80"/>
                </a:cubicBezTo>
                <a:lnTo>
                  <a:pt x="72" y="72"/>
                </a:lnTo>
                <a:close/>
                <a:moveTo>
                  <a:pt x="24" y="48"/>
                </a:moveTo>
                <a:cubicBezTo>
                  <a:pt x="16" y="48"/>
                  <a:pt x="16" y="48"/>
                  <a:pt x="16" y="48"/>
                </a:cubicBezTo>
                <a:cubicBezTo>
                  <a:pt x="16" y="56"/>
                  <a:pt x="16" y="56"/>
                  <a:pt x="16" y="56"/>
                </a:cubicBezTo>
                <a:cubicBezTo>
                  <a:pt x="24" y="56"/>
                  <a:pt x="24" y="56"/>
                  <a:pt x="24" y="56"/>
                </a:cubicBezTo>
                <a:lnTo>
                  <a:pt x="24" y="48"/>
                </a:lnTo>
                <a:close/>
                <a:moveTo>
                  <a:pt x="72" y="48"/>
                </a:moveTo>
                <a:cubicBezTo>
                  <a:pt x="32" y="48"/>
                  <a:pt x="32" y="48"/>
                  <a:pt x="32" y="48"/>
                </a:cubicBezTo>
                <a:cubicBezTo>
                  <a:pt x="32" y="56"/>
                  <a:pt x="32" y="56"/>
                  <a:pt x="32" y="56"/>
                </a:cubicBezTo>
                <a:cubicBezTo>
                  <a:pt x="72" y="56"/>
                  <a:pt x="72" y="56"/>
                  <a:pt x="72" y="56"/>
                </a:cubicBezTo>
                <a:lnTo>
                  <a:pt x="72" y="48"/>
                </a:lnTo>
                <a:close/>
                <a:moveTo>
                  <a:pt x="24" y="24"/>
                </a:moveTo>
                <a:cubicBezTo>
                  <a:pt x="16" y="24"/>
                  <a:pt x="16" y="24"/>
                  <a:pt x="16" y="24"/>
                </a:cubicBezTo>
                <a:cubicBezTo>
                  <a:pt x="16" y="32"/>
                  <a:pt x="16" y="32"/>
                  <a:pt x="16" y="32"/>
                </a:cubicBezTo>
                <a:cubicBezTo>
                  <a:pt x="24" y="32"/>
                  <a:pt x="24" y="32"/>
                  <a:pt x="24" y="32"/>
                </a:cubicBezTo>
                <a:lnTo>
                  <a:pt x="24" y="24"/>
                </a:lnTo>
                <a:close/>
                <a:moveTo>
                  <a:pt x="72" y="24"/>
                </a:moveTo>
                <a:cubicBezTo>
                  <a:pt x="32" y="24"/>
                  <a:pt x="32" y="24"/>
                  <a:pt x="32" y="24"/>
                </a:cubicBezTo>
                <a:cubicBezTo>
                  <a:pt x="32" y="32"/>
                  <a:pt x="32" y="32"/>
                  <a:pt x="32" y="32"/>
                </a:cubicBezTo>
                <a:cubicBezTo>
                  <a:pt x="72" y="32"/>
                  <a:pt x="72" y="32"/>
                  <a:pt x="72" y="32"/>
                </a:cubicBezTo>
                <a:lnTo>
                  <a:pt x="72" y="24"/>
                </a:lnTo>
                <a:close/>
              </a:path>
            </a:pathLst>
          </a:custGeom>
          <a:solidFill>
            <a:schemeClr val="accent2"/>
          </a:solidFill>
          <a:ln>
            <a:noFill/>
          </a:ln>
        </p:spPr>
        <p:txBody>
          <a:bodyPr vert="horz" wrap="square" lIns="89642" tIns="44821" rIns="89642" bIns="44821" numCol="1" anchor="t" anchorCtr="0" compatLnSpc="1">
            <a:prstTxWarp prst="textNoShape">
              <a:avLst/>
            </a:prstTxWarp>
          </a:bodyPr>
          <a:lstStyle/>
          <a:p>
            <a:endParaRPr lang="en-US" sz="1765">
              <a:solidFill>
                <a:srgbClr val="000000"/>
              </a:solidFill>
            </a:endParaRPr>
          </a:p>
        </p:txBody>
      </p:sp>
    </p:spTree>
    <p:extLst>
      <p:ext uri="{BB962C8B-B14F-4D97-AF65-F5344CB8AC3E}">
        <p14:creationId xmlns:p14="http://schemas.microsoft.com/office/powerpoint/2010/main" val="3961192018"/>
      </p:ext>
    </p:extLst>
  </p:cSld>
  <p:clrMapOvr>
    <a:masterClrMapping/>
  </p:clrMapOvr>
  <mc:AlternateContent xmlns:mc="http://schemas.openxmlformats.org/markup-compatibility/2006" xmlns:p14="http://schemas.microsoft.com/office/powerpoint/2010/main">
    <mc:Choice Requires="p14">
      <p:transition spd="slow" p14:dur="2000">
        <p14:vortex dir="r"/>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Yeoman – Project Templates</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47949" y="367206"/>
            <a:ext cx="2316189" cy="2006538"/>
          </a:xfrm>
          <a:prstGeom prst="rect">
            <a:avLst/>
          </a:prstGeom>
        </p:spPr>
      </p:pic>
      <p:sp>
        <p:nvSpPr>
          <p:cNvPr id="5" name="Rectangle 4"/>
          <p:cNvSpPr/>
          <p:nvPr/>
        </p:nvSpPr>
        <p:spPr bwMode="auto">
          <a:xfrm>
            <a:off x="1249945" y="1453938"/>
            <a:ext cx="5883577" cy="707039"/>
          </a:xfrm>
          <a:prstGeom prst="rect">
            <a:avLst/>
          </a:prstGeom>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76462" tIns="45720" rIns="105877" bIns="45720" numCol="1" rtlCol="0" anchor="ctr" anchorCtr="0" compatLnSpc="1">
            <a:prstTxWarp prst="textNoShape">
              <a:avLst/>
            </a:prstTxWarp>
          </a:bodyPr>
          <a:lstStyle/>
          <a:p>
            <a:pPr defTabSz="914102" fontAlgn="base">
              <a:spcBef>
                <a:spcPct val="0"/>
              </a:spcBef>
              <a:spcAft>
                <a:spcPct val="0"/>
              </a:spcAft>
            </a:pPr>
            <a:r>
              <a:rPr lang="en-US" sz="1961">
                <a:gradFill>
                  <a:gsLst>
                    <a:gs pos="0">
                      <a:srgbClr val="FFFFFF"/>
                    </a:gs>
                    <a:gs pos="100000">
                      <a:srgbClr val="FFFFFF"/>
                    </a:gs>
                  </a:gsLst>
                  <a:lin ang="5400000" scaled="0"/>
                </a:gradFill>
              </a:rPr>
              <a:t>&gt; yo office</a:t>
            </a:r>
          </a:p>
        </p:txBody>
      </p:sp>
      <p:sp>
        <p:nvSpPr>
          <p:cNvPr id="6" name="Rectangle 5"/>
          <p:cNvSpPr/>
          <p:nvPr/>
        </p:nvSpPr>
        <p:spPr bwMode="auto">
          <a:xfrm>
            <a:off x="467152" y="1453938"/>
            <a:ext cx="770168" cy="707039"/>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a:gradFill>
                <a:gsLst>
                  <a:gs pos="0">
                    <a:srgbClr val="FFFFFF"/>
                  </a:gs>
                  <a:gs pos="100000">
                    <a:srgbClr val="FFFFFF"/>
                  </a:gs>
                </a:gsLst>
                <a:lin ang="5400000" scaled="0"/>
              </a:gradFill>
            </a:endParaRPr>
          </a:p>
        </p:txBody>
      </p:sp>
      <p:sp>
        <p:nvSpPr>
          <p:cNvPr id="8" name="Text Placeholder 4"/>
          <p:cNvSpPr txBox="1">
            <a:spLocks/>
          </p:cNvSpPr>
          <p:nvPr/>
        </p:nvSpPr>
        <p:spPr>
          <a:xfrm>
            <a:off x="269239" y="2727640"/>
            <a:ext cx="11653523" cy="5052017"/>
          </a:xfrm>
          <a:prstGeom prst="rect">
            <a:avLst/>
          </a:prstGeom>
        </p:spPr>
        <p:txBody>
          <a:bodyPr vert="horz" lIns="89642" tIns="44821" rIns="179285" bIns="44821" rtlCol="0" anchor="t"/>
          <a:lstStyle>
            <a:defPPr>
              <a:defRPr lang="en-US"/>
            </a:defPPr>
            <a:lvl1pPr marL="0" algn="r" defTabSz="932742" rtl="0" eaLnBrk="1" latinLnBrk="0" hangingPunct="1">
              <a:defRPr sz="1200" kern="1200">
                <a:solidFill>
                  <a:schemeClr val="tx1">
                    <a:tint val="75000"/>
                  </a:schemeClr>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336145" indent="-336145" algn="l">
              <a:lnSpc>
                <a:spcPct val="90000"/>
              </a:lnSpc>
              <a:spcBef>
                <a:spcPct val="20000"/>
              </a:spcBef>
              <a:buSzPct val="90000"/>
              <a:buFont typeface="Arial" pitchFamily="34" charset="0"/>
              <a:buChar char="•"/>
            </a:pPr>
            <a:r>
              <a:rPr lang="en-US" sz="3200" dirty="0">
                <a:gradFill>
                  <a:gsLst>
                    <a:gs pos="92515">
                      <a:srgbClr val="262626"/>
                    </a:gs>
                    <a:gs pos="75000">
                      <a:srgbClr val="262626"/>
                    </a:gs>
                  </a:gsLst>
                  <a:lin ang="5400000" scaled="0"/>
                </a:gradFill>
                <a:latin typeface="+mj-lt"/>
              </a:rPr>
              <a:t>Commands to remember, using Yeoman templates for </a:t>
            </a:r>
            <a:r>
              <a:rPr lang="en-US" sz="3200" dirty="0" err="1">
                <a:gradFill>
                  <a:gsLst>
                    <a:gs pos="92515">
                      <a:srgbClr val="262626"/>
                    </a:gs>
                    <a:gs pos="75000">
                      <a:srgbClr val="262626"/>
                    </a:gs>
                  </a:gsLst>
                  <a:lin ang="5400000" scaled="0"/>
                </a:gradFill>
                <a:latin typeface="+mj-lt"/>
              </a:rPr>
              <a:t>SPFx</a:t>
            </a:r>
            <a:r>
              <a:rPr lang="en-US" sz="3200" dirty="0">
                <a:gradFill>
                  <a:gsLst>
                    <a:gs pos="92515">
                      <a:srgbClr val="262626"/>
                    </a:gs>
                    <a:gs pos="75000">
                      <a:srgbClr val="262626"/>
                    </a:gs>
                  </a:gsLst>
                  <a:lin ang="5400000" scaled="0"/>
                </a:gradFill>
                <a:latin typeface="+mj-lt"/>
              </a:rPr>
              <a:t> and Office Add Ins</a:t>
            </a:r>
          </a:p>
          <a:p>
            <a:pPr marL="802516" lvl="1" indent="-336145">
              <a:lnSpc>
                <a:spcPct val="90000"/>
              </a:lnSpc>
              <a:spcBef>
                <a:spcPct val="20000"/>
              </a:spcBef>
              <a:buSzPct val="90000"/>
              <a:buFont typeface="Arial" pitchFamily="34" charset="0"/>
              <a:buChar char="•"/>
            </a:pPr>
            <a:r>
              <a:rPr lang="en-US" sz="3800" b="1" dirty="0" err="1">
                <a:gradFill>
                  <a:gsLst>
                    <a:gs pos="92515">
                      <a:srgbClr val="262626"/>
                    </a:gs>
                    <a:gs pos="75000">
                      <a:srgbClr val="262626"/>
                    </a:gs>
                  </a:gsLst>
                  <a:lin ang="5400000" scaled="0"/>
                </a:gradFill>
                <a:latin typeface="+mj-lt"/>
              </a:rPr>
              <a:t>Yo</a:t>
            </a:r>
            <a:endParaRPr lang="en-US" sz="3800" b="1" dirty="0">
              <a:gradFill>
                <a:gsLst>
                  <a:gs pos="92515">
                    <a:srgbClr val="262626"/>
                  </a:gs>
                  <a:gs pos="75000">
                    <a:srgbClr val="262626"/>
                  </a:gs>
                </a:gsLst>
                <a:lin ang="5400000" scaled="0"/>
              </a:gradFill>
              <a:latin typeface="+mj-lt"/>
            </a:endParaRPr>
          </a:p>
          <a:p>
            <a:pPr marL="802516" lvl="1" indent="-336145">
              <a:lnSpc>
                <a:spcPct val="90000"/>
              </a:lnSpc>
              <a:spcBef>
                <a:spcPct val="20000"/>
              </a:spcBef>
              <a:buSzPct val="90000"/>
              <a:buFont typeface="Arial" pitchFamily="34" charset="0"/>
              <a:buChar char="•"/>
            </a:pPr>
            <a:r>
              <a:rPr lang="en-US" sz="3800" b="1" dirty="0" err="1">
                <a:gradFill>
                  <a:gsLst>
                    <a:gs pos="92515">
                      <a:srgbClr val="262626"/>
                    </a:gs>
                    <a:gs pos="75000">
                      <a:srgbClr val="262626"/>
                    </a:gs>
                  </a:gsLst>
                  <a:lin ang="5400000" scaled="0"/>
                </a:gradFill>
                <a:latin typeface="+mj-lt"/>
              </a:rPr>
              <a:t>Yo</a:t>
            </a:r>
            <a:r>
              <a:rPr lang="en-US" sz="3800" b="1" dirty="0">
                <a:gradFill>
                  <a:gsLst>
                    <a:gs pos="92515">
                      <a:srgbClr val="262626"/>
                    </a:gs>
                    <a:gs pos="75000">
                      <a:srgbClr val="262626"/>
                    </a:gs>
                  </a:gsLst>
                  <a:lin ang="5400000" scaled="0"/>
                </a:gradFill>
                <a:latin typeface="+mj-lt"/>
              </a:rPr>
              <a:t> office</a:t>
            </a:r>
          </a:p>
          <a:p>
            <a:pPr marL="802516" lvl="1" indent="-336145">
              <a:lnSpc>
                <a:spcPct val="90000"/>
              </a:lnSpc>
              <a:spcBef>
                <a:spcPct val="20000"/>
              </a:spcBef>
              <a:buSzPct val="90000"/>
              <a:buFont typeface="Arial" pitchFamily="34" charset="0"/>
              <a:buChar char="•"/>
            </a:pPr>
            <a:r>
              <a:rPr lang="en-US" sz="3800" b="1" dirty="0" err="1">
                <a:gradFill>
                  <a:gsLst>
                    <a:gs pos="92515">
                      <a:srgbClr val="262626"/>
                    </a:gs>
                    <a:gs pos="75000">
                      <a:srgbClr val="262626"/>
                    </a:gs>
                  </a:gsLst>
                  <a:lin ang="5400000" scaled="0"/>
                </a:gradFill>
                <a:latin typeface="+mj-lt"/>
              </a:rPr>
              <a:t>Yo</a:t>
            </a:r>
            <a:r>
              <a:rPr lang="en-US" sz="3800" b="1" dirty="0">
                <a:gradFill>
                  <a:gsLst>
                    <a:gs pos="92515">
                      <a:srgbClr val="262626"/>
                    </a:gs>
                    <a:gs pos="75000">
                      <a:srgbClr val="262626"/>
                    </a:gs>
                  </a:gsLst>
                  <a:lin ang="5400000" scaled="0"/>
                </a:gradFill>
                <a:latin typeface="+mj-lt"/>
              </a:rPr>
              <a:t> @Microsoft/</a:t>
            </a:r>
            <a:r>
              <a:rPr lang="en-US" sz="3800" b="1" dirty="0" err="1">
                <a:gradFill>
                  <a:gsLst>
                    <a:gs pos="92515">
                      <a:srgbClr val="262626"/>
                    </a:gs>
                    <a:gs pos="75000">
                      <a:srgbClr val="262626"/>
                    </a:gs>
                  </a:gsLst>
                  <a:lin ang="5400000" scaled="0"/>
                </a:gradFill>
                <a:latin typeface="+mj-lt"/>
              </a:rPr>
              <a:t>sharepoint</a:t>
            </a:r>
            <a:endParaRPr lang="en-US" sz="3800" b="1" dirty="0">
              <a:gradFill>
                <a:gsLst>
                  <a:gs pos="92515">
                    <a:srgbClr val="262626"/>
                  </a:gs>
                  <a:gs pos="75000">
                    <a:srgbClr val="262626"/>
                  </a:gs>
                </a:gsLst>
                <a:lin ang="5400000" scaled="0"/>
              </a:gradFill>
              <a:latin typeface="+mj-lt"/>
            </a:endParaRPr>
          </a:p>
        </p:txBody>
      </p:sp>
      <p:sp>
        <p:nvSpPr>
          <p:cNvPr id="7" name="Rectangle 6"/>
          <p:cNvSpPr/>
          <p:nvPr/>
        </p:nvSpPr>
        <p:spPr>
          <a:xfrm>
            <a:off x="9425437" y="2335687"/>
            <a:ext cx="1771575" cy="363946"/>
          </a:xfrm>
          <a:prstGeom prst="rect">
            <a:avLst/>
          </a:prstGeom>
        </p:spPr>
        <p:txBody>
          <a:bodyPr wrap="none">
            <a:spAutoFit/>
          </a:bodyPr>
          <a:lstStyle/>
          <a:p>
            <a:pPr algn="ctr"/>
            <a:r>
              <a:rPr lang="en-US" sz="1765"/>
              <a:t>http://yeoman.io</a:t>
            </a:r>
          </a:p>
        </p:txBody>
      </p:sp>
      <p:sp>
        <p:nvSpPr>
          <p:cNvPr id="9" name="Freeform 28"/>
          <p:cNvSpPr>
            <a:spLocks noChangeAspect="1" noEditPoints="1"/>
          </p:cNvSpPr>
          <p:nvPr/>
        </p:nvSpPr>
        <p:spPr bwMode="auto">
          <a:xfrm>
            <a:off x="675596" y="1601247"/>
            <a:ext cx="353279" cy="412418"/>
          </a:xfrm>
          <a:custGeom>
            <a:avLst/>
            <a:gdLst>
              <a:gd name="T0" fmla="*/ 76 w 96"/>
              <a:gd name="T1" fmla="*/ 112 h 112"/>
              <a:gd name="T2" fmla="*/ 20 w 96"/>
              <a:gd name="T3" fmla="*/ 112 h 112"/>
              <a:gd name="T4" fmla="*/ 0 w 96"/>
              <a:gd name="T5" fmla="*/ 92 h 112"/>
              <a:gd name="T6" fmla="*/ 0 w 96"/>
              <a:gd name="T7" fmla="*/ 0 h 112"/>
              <a:gd name="T8" fmla="*/ 88 w 96"/>
              <a:gd name="T9" fmla="*/ 0 h 112"/>
              <a:gd name="T10" fmla="*/ 88 w 96"/>
              <a:gd name="T11" fmla="*/ 88 h 112"/>
              <a:gd name="T12" fmla="*/ 80 w 96"/>
              <a:gd name="T13" fmla="*/ 88 h 112"/>
              <a:gd name="T14" fmla="*/ 80 w 96"/>
              <a:gd name="T15" fmla="*/ 8 h 112"/>
              <a:gd name="T16" fmla="*/ 8 w 96"/>
              <a:gd name="T17" fmla="*/ 8 h 112"/>
              <a:gd name="T18" fmla="*/ 8 w 96"/>
              <a:gd name="T19" fmla="*/ 92 h 112"/>
              <a:gd name="T20" fmla="*/ 20 w 96"/>
              <a:gd name="T21" fmla="*/ 104 h 112"/>
              <a:gd name="T22" fmla="*/ 32 w 96"/>
              <a:gd name="T23" fmla="*/ 92 h 112"/>
              <a:gd name="T24" fmla="*/ 32 w 96"/>
              <a:gd name="T25" fmla="*/ 88 h 112"/>
              <a:gd name="T26" fmla="*/ 96 w 96"/>
              <a:gd name="T27" fmla="*/ 88 h 112"/>
              <a:gd name="T28" fmla="*/ 96 w 96"/>
              <a:gd name="T29" fmla="*/ 92 h 112"/>
              <a:gd name="T30" fmla="*/ 76 w 96"/>
              <a:gd name="T31" fmla="*/ 112 h 112"/>
              <a:gd name="T32" fmla="*/ 36 w 96"/>
              <a:gd name="T33" fmla="*/ 104 h 112"/>
              <a:gd name="T34" fmla="*/ 76 w 96"/>
              <a:gd name="T35" fmla="*/ 104 h 112"/>
              <a:gd name="T36" fmla="*/ 87 w 96"/>
              <a:gd name="T37" fmla="*/ 96 h 112"/>
              <a:gd name="T38" fmla="*/ 39 w 96"/>
              <a:gd name="T39" fmla="*/ 96 h 112"/>
              <a:gd name="T40" fmla="*/ 36 w 96"/>
              <a:gd name="T41" fmla="*/ 104 h 112"/>
              <a:gd name="T42" fmla="*/ 24 w 96"/>
              <a:gd name="T43" fmla="*/ 72 h 112"/>
              <a:gd name="T44" fmla="*/ 16 w 96"/>
              <a:gd name="T45" fmla="*/ 72 h 112"/>
              <a:gd name="T46" fmla="*/ 16 w 96"/>
              <a:gd name="T47" fmla="*/ 80 h 112"/>
              <a:gd name="T48" fmla="*/ 24 w 96"/>
              <a:gd name="T49" fmla="*/ 80 h 112"/>
              <a:gd name="T50" fmla="*/ 24 w 96"/>
              <a:gd name="T51" fmla="*/ 72 h 112"/>
              <a:gd name="T52" fmla="*/ 72 w 96"/>
              <a:gd name="T53" fmla="*/ 72 h 112"/>
              <a:gd name="T54" fmla="*/ 32 w 96"/>
              <a:gd name="T55" fmla="*/ 72 h 112"/>
              <a:gd name="T56" fmla="*/ 32 w 96"/>
              <a:gd name="T57" fmla="*/ 80 h 112"/>
              <a:gd name="T58" fmla="*/ 72 w 96"/>
              <a:gd name="T59" fmla="*/ 80 h 112"/>
              <a:gd name="T60" fmla="*/ 72 w 96"/>
              <a:gd name="T61" fmla="*/ 72 h 112"/>
              <a:gd name="T62" fmla="*/ 24 w 96"/>
              <a:gd name="T63" fmla="*/ 48 h 112"/>
              <a:gd name="T64" fmla="*/ 16 w 96"/>
              <a:gd name="T65" fmla="*/ 48 h 112"/>
              <a:gd name="T66" fmla="*/ 16 w 96"/>
              <a:gd name="T67" fmla="*/ 56 h 112"/>
              <a:gd name="T68" fmla="*/ 24 w 96"/>
              <a:gd name="T69" fmla="*/ 56 h 112"/>
              <a:gd name="T70" fmla="*/ 24 w 96"/>
              <a:gd name="T71" fmla="*/ 48 h 112"/>
              <a:gd name="T72" fmla="*/ 72 w 96"/>
              <a:gd name="T73" fmla="*/ 48 h 112"/>
              <a:gd name="T74" fmla="*/ 32 w 96"/>
              <a:gd name="T75" fmla="*/ 48 h 112"/>
              <a:gd name="T76" fmla="*/ 32 w 96"/>
              <a:gd name="T77" fmla="*/ 56 h 112"/>
              <a:gd name="T78" fmla="*/ 72 w 96"/>
              <a:gd name="T79" fmla="*/ 56 h 112"/>
              <a:gd name="T80" fmla="*/ 72 w 96"/>
              <a:gd name="T81" fmla="*/ 48 h 112"/>
              <a:gd name="T82" fmla="*/ 24 w 96"/>
              <a:gd name="T83" fmla="*/ 24 h 112"/>
              <a:gd name="T84" fmla="*/ 16 w 96"/>
              <a:gd name="T85" fmla="*/ 24 h 112"/>
              <a:gd name="T86" fmla="*/ 16 w 96"/>
              <a:gd name="T87" fmla="*/ 32 h 112"/>
              <a:gd name="T88" fmla="*/ 24 w 96"/>
              <a:gd name="T89" fmla="*/ 32 h 112"/>
              <a:gd name="T90" fmla="*/ 24 w 96"/>
              <a:gd name="T91" fmla="*/ 24 h 112"/>
              <a:gd name="T92" fmla="*/ 72 w 96"/>
              <a:gd name="T93" fmla="*/ 24 h 112"/>
              <a:gd name="T94" fmla="*/ 32 w 96"/>
              <a:gd name="T95" fmla="*/ 24 h 112"/>
              <a:gd name="T96" fmla="*/ 32 w 96"/>
              <a:gd name="T97" fmla="*/ 32 h 112"/>
              <a:gd name="T98" fmla="*/ 72 w 96"/>
              <a:gd name="T99" fmla="*/ 32 h 112"/>
              <a:gd name="T100" fmla="*/ 72 w 96"/>
              <a:gd name="T101" fmla="*/ 24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6" h="112">
                <a:moveTo>
                  <a:pt x="76" y="112"/>
                </a:moveTo>
                <a:cubicBezTo>
                  <a:pt x="20" y="112"/>
                  <a:pt x="20" y="112"/>
                  <a:pt x="20" y="112"/>
                </a:cubicBezTo>
                <a:cubicBezTo>
                  <a:pt x="9" y="112"/>
                  <a:pt x="0" y="103"/>
                  <a:pt x="0" y="92"/>
                </a:cubicBezTo>
                <a:cubicBezTo>
                  <a:pt x="0" y="0"/>
                  <a:pt x="0" y="0"/>
                  <a:pt x="0" y="0"/>
                </a:cubicBezTo>
                <a:cubicBezTo>
                  <a:pt x="88" y="0"/>
                  <a:pt x="88" y="0"/>
                  <a:pt x="88" y="0"/>
                </a:cubicBezTo>
                <a:cubicBezTo>
                  <a:pt x="88" y="88"/>
                  <a:pt x="88" y="88"/>
                  <a:pt x="88" y="88"/>
                </a:cubicBezTo>
                <a:cubicBezTo>
                  <a:pt x="80" y="88"/>
                  <a:pt x="80" y="88"/>
                  <a:pt x="80" y="88"/>
                </a:cubicBezTo>
                <a:cubicBezTo>
                  <a:pt x="80" y="8"/>
                  <a:pt x="80" y="8"/>
                  <a:pt x="80" y="8"/>
                </a:cubicBezTo>
                <a:cubicBezTo>
                  <a:pt x="8" y="8"/>
                  <a:pt x="8" y="8"/>
                  <a:pt x="8" y="8"/>
                </a:cubicBezTo>
                <a:cubicBezTo>
                  <a:pt x="8" y="92"/>
                  <a:pt x="8" y="92"/>
                  <a:pt x="8" y="92"/>
                </a:cubicBezTo>
                <a:cubicBezTo>
                  <a:pt x="8" y="99"/>
                  <a:pt x="13" y="104"/>
                  <a:pt x="20" y="104"/>
                </a:cubicBezTo>
                <a:cubicBezTo>
                  <a:pt x="26" y="104"/>
                  <a:pt x="32" y="99"/>
                  <a:pt x="32" y="92"/>
                </a:cubicBezTo>
                <a:cubicBezTo>
                  <a:pt x="32" y="88"/>
                  <a:pt x="32" y="88"/>
                  <a:pt x="32" y="88"/>
                </a:cubicBezTo>
                <a:cubicBezTo>
                  <a:pt x="96" y="88"/>
                  <a:pt x="96" y="88"/>
                  <a:pt x="96" y="88"/>
                </a:cubicBezTo>
                <a:cubicBezTo>
                  <a:pt x="96" y="92"/>
                  <a:pt x="96" y="92"/>
                  <a:pt x="96" y="92"/>
                </a:cubicBezTo>
                <a:cubicBezTo>
                  <a:pt x="96" y="103"/>
                  <a:pt x="87" y="112"/>
                  <a:pt x="76" y="112"/>
                </a:cubicBezTo>
                <a:close/>
                <a:moveTo>
                  <a:pt x="36" y="104"/>
                </a:moveTo>
                <a:cubicBezTo>
                  <a:pt x="76" y="104"/>
                  <a:pt x="76" y="104"/>
                  <a:pt x="76" y="104"/>
                </a:cubicBezTo>
                <a:cubicBezTo>
                  <a:pt x="81" y="104"/>
                  <a:pt x="85" y="101"/>
                  <a:pt x="87" y="96"/>
                </a:cubicBezTo>
                <a:cubicBezTo>
                  <a:pt x="39" y="96"/>
                  <a:pt x="39" y="96"/>
                  <a:pt x="39" y="96"/>
                </a:cubicBezTo>
                <a:cubicBezTo>
                  <a:pt x="39" y="99"/>
                  <a:pt x="37" y="102"/>
                  <a:pt x="36" y="104"/>
                </a:cubicBezTo>
                <a:close/>
                <a:moveTo>
                  <a:pt x="24" y="72"/>
                </a:moveTo>
                <a:cubicBezTo>
                  <a:pt x="16" y="72"/>
                  <a:pt x="16" y="72"/>
                  <a:pt x="16" y="72"/>
                </a:cubicBezTo>
                <a:cubicBezTo>
                  <a:pt x="16" y="80"/>
                  <a:pt x="16" y="80"/>
                  <a:pt x="16" y="80"/>
                </a:cubicBezTo>
                <a:cubicBezTo>
                  <a:pt x="24" y="80"/>
                  <a:pt x="24" y="80"/>
                  <a:pt x="24" y="80"/>
                </a:cubicBezTo>
                <a:lnTo>
                  <a:pt x="24" y="72"/>
                </a:lnTo>
                <a:close/>
                <a:moveTo>
                  <a:pt x="72" y="72"/>
                </a:moveTo>
                <a:cubicBezTo>
                  <a:pt x="32" y="72"/>
                  <a:pt x="32" y="72"/>
                  <a:pt x="32" y="72"/>
                </a:cubicBezTo>
                <a:cubicBezTo>
                  <a:pt x="32" y="80"/>
                  <a:pt x="32" y="80"/>
                  <a:pt x="32" y="80"/>
                </a:cubicBezTo>
                <a:cubicBezTo>
                  <a:pt x="72" y="80"/>
                  <a:pt x="72" y="80"/>
                  <a:pt x="72" y="80"/>
                </a:cubicBezTo>
                <a:lnTo>
                  <a:pt x="72" y="72"/>
                </a:lnTo>
                <a:close/>
                <a:moveTo>
                  <a:pt x="24" y="48"/>
                </a:moveTo>
                <a:cubicBezTo>
                  <a:pt x="16" y="48"/>
                  <a:pt x="16" y="48"/>
                  <a:pt x="16" y="48"/>
                </a:cubicBezTo>
                <a:cubicBezTo>
                  <a:pt x="16" y="56"/>
                  <a:pt x="16" y="56"/>
                  <a:pt x="16" y="56"/>
                </a:cubicBezTo>
                <a:cubicBezTo>
                  <a:pt x="24" y="56"/>
                  <a:pt x="24" y="56"/>
                  <a:pt x="24" y="56"/>
                </a:cubicBezTo>
                <a:lnTo>
                  <a:pt x="24" y="48"/>
                </a:lnTo>
                <a:close/>
                <a:moveTo>
                  <a:pt x="72" y="48"/>
                </a:moveTo>
                <a:cubicBezTo>
                  <a:pt x="32" y="48"/>
                  <a:pt x="32" y="48"/>
                  <a:pt x="32" y="48"/>
                </a:cubicBezTo>
                <a:cubicBezTo>
                  <a:pt x="32" y="56"/>
                  <a:pt x="32" y="56"/>
                  <a:pt x="32" y="56"/>
                </a:cubicBezTo>
                <a:cubicBezTo>
                  <a:pt x="72" y="56"/>
                  <a:pt x="72" y="56"/>
                  <a:pt x="72" y="56"/>
                </a:cubicBezTo>
                <a:lnTo>
                  <a:pt x="72" y="48"/>
                </a:lnTo>
                <a:close/>
                <a:moveTo>
                  <a:pt x="24" y="24"/>
                </a:moveTo>
                <a:cubicBezTo>
                  <a:pt x="16" y="24"/>
                  <a:pt x="16" y="24"/>
                  <a:pt x="16" y="24"/>
                </a:cubicBezTo>
                <a:cubicBezTo>
                  <a:pt x="16" y="32"/>
                  <a:pt x="16" y="32"/>
                  <a:pt x="16" y="32"/>
                </a:cubicBezTo>
                <a:cubicBezTo>
                  <a:pt x="24" y="32"/>
                  <a:pt x="24" y="32"/>
                  <a:pt x="24" y="32"/>
                </a:cubicBezTo>
                <a:lnTo>
                  <a:pt x="24" y="24"/>
                </a:lnTo>
                <a:close/>
                <a:moveTo>
                  <a:pt x="72" y="24"/>
                </a:moveTo>
                <a:cubicBezTo>
                  <a:pt x="32" y="24"/>
                  <a:pt x="32" y="24"/>
                  <a:pt x="32" y="24"/>
                </a:cubicBezTo>
                <a:cubicBezTo>
                  <a:pt x="32" y="32"/>
                  <a:pt x="32" y="32"/>
                  <a:pt x="32" y="32"/>
                </a:cubicBezTo>
                <a:cubicBezTo>
                  <a:pt x="72" y="32"/>
                  <a:pt x="72" y="32"/>
                  <a:pt x="72" y="32"/>
                </a:cubicBezTo>
                <a:lnTo>
                  <a:pt x="72" y="24"/>
                </a:lnTo>
                <a:close/>
              </a:path>
            </a:pathLst>
          </a:custGeom>
          <a:solidFill>
            <a:schemeClr val="accent2"/>
          </a:solidFill>
          <a:ln>
            <a:noFill/>
          </a:ln>
        </p:spPr>
        <p:txBody>
          <a:bodyPr vert="horz" wrap="square" lIns="89642" tIns="44821" rIns="89642" bIns="44821" numCol="1" anchor="t" anchorCtr="0" compatLnSpc="1">
            <a:prstTxWarp prst="textNoShape">
              <a:avLst/>
            </a:prstTxWarp>
          </a:bodyPr>
          <a:lstStyle/>
          <a:p>
            <a:endParaRPr lang="en-US" sz="1765">
              <a:solidFill>
                <a:srgbClr val="000000"/>
              </a:solidFill>
            </a:endParaRPr>
          </a:p>
        </p:txBody>
      </p:sp>
    </p:spTree>
    <p:extLst>
      <p:ext uri="{BB962C8B-B14F-4D97-AF65-F5344CB8AC3E}">
        <p14:creationId xmlns:p14="http://schemas.microsoft.com/office/powerpoint/2010/main" val="2490969366"/>
      </p:ext>
    </p:extLst>
  </p:cSld>
  <p:clrMapOvr>
    <a:masterClrMapping/>
  </p:clrMapOvr>
  <mc:AlternateContent xmlns:mc="http://schemas.openxmlformats.org/markup-compatibility/2006" xmlns:p14="http://schemas.microsoft.com/office/powerpoint/2010/main">
    <mc:Choice Requires="p14">
      <p:transition spd="slow" p14:dur="2000">
        <p14:vortex dir="r"/>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AB45A142-4255-493C-8284-5D566C121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7423484" y="321177"/>
            <a:ext cx="4332307" cy="6179552"/>
          </a:xfrm>
          <a:prstGeom prst="rect">
            <a:avLst/>
          </a:prstGeom>
          <a:solidFill>
            <a:srgbClr val="404040">
              <a:alpha val="89804"/>
            </a:srgbClr>
          </a:solidFill>
          <a:ln w="127000" cap="sq" cmpd="thinThick">
            <a:solidFill>
              <a:srgbClr val="595959">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8CF7246-C7B6-4AC6-958E-D3F6DE9AC019}"/>
              </a:ext>
            </a:extLst>
          </p:cNvPr>
          <p:cNvSpPr>
            <a:spLocks noGrp="1"/>
          </p:cNvSpPr>
          <p:nvPr>
            <p:ph type="title"/>
          </p:nvPr>
        </p:nvSpPr>
        <p:spPr>
          <a:xfrm>
            <a:off x="7760837" y="914400"/>
            <a:ext cx="3657600" cy="2887579"/>
          </a:xfrm>
        </p:spPr>
        <p:txBody>
          <a:bodyPr vert="horz" lIns="91440" tIns="45720" rIns="91440" bIns="45720" rtlCol="0" anchor="b">
            <a:normAutofit/>
          </a:bodyPr>
          <a:lstStyle/>
          <a:p>
            <a:pPr algn="ctr"/>
            <a:r>
              <a:rPr lang="en-US" sz="4800" kern="1200">
                <a:solidFill>
                  <a:srgbClr val="FFFFFF"/>
                </a:solidFill>
                <a:latin typeface="+mj-lt"/>
                <a:ea typeface="+mj-ea"/>
                <a:cs typeface="+mj-cs"/>
              </a:rPr>
              <a:t>Demo</a:t>
            </a:r>
          </a:p>
        </p:txBody>
      </p:sp>
      <p:sp>
        <p:nvSpPr>
          <p:cNvPr id="3" name="Content Placeholder 2">
            <a:extLst>
              <a:ext uri="{FF2B5EF4-FFF2-40B4-BE49-F238E27FC236}">
                <a16:creationId xmlns:a16="http://schemas.microsoft.com/office/drawing/2014/main" id="{6E33BE7B-7774-4C37-BFC0-A3AB62A75D94}"/>
              </a:ext>
            </a:extLst>
          </p:cNvPr>
          <p:cNvSpPr>
            <a:spLocks noGrp="1"/>
          </p:cNvSpPr>
          <p:nvPr>
            <p:ph idx="1"/>
          </p:nvPr>
        </p:nvSpPr>
        <p:spPr>
          <a:xfrm>
            <a:off x="7760837" y="4170501"/>
            <a:ext cx="3657600" cy="1525597"/>
          </a:xfrm>
        </p:spPr>
        <p:txBody>
          <a:bodyPr vert="horz" lIns="91440" tIns="45720" rIns="91440" bIns="45720" rtlCol="0">
            <a:normAutofit/>
          </a:bodyPr>
          <a:lstStyle/>
          <a:p>
            <a:pPr marL="0" indent="0" algn="ctr">
              <a:buNone/>
            </a:pPr>
            <a:r>
              <a:rPr lang="en-US" sz="2000" kern="1200" dirty="0">
                <a:solidFill>
                  <a:srgbClr val="FFFFFF"/>
                </a:solidFill>
                <a:latin typeface="+mn-lt"/>
                <a:ea typeface="+mn-ea"/>
                <a:cs typeface="+mn-cs"/>
              </a:rPr>
              <a:t>Create SharePoint Framework Web Part</a:t>
            </a:r>
          </a:p>
          <a:p>
            <a:pPr marL="0" indent="0" algn="ctr">
              <a:buNone/>
            </a:pPr>
            <a:endParaRPr lang="en-US" sz="2000" dirty="0">
              <a:solidFill>
                <a:srgbClr val="FFFFFF"/>
              </a:solidFill>
            </a:endParaRPr>
          </a:p>
          <a:p>
            <a:pPr marL="0" indent="0" algn="ctr">
              <a:buNone/>
            </a:pPr>
            <a:r>
              <a:rPr lang="en-US" sz="2000" dirty="0">
                <a:solidFill>
                  <a:srgbClr val="FFFFFF"/>
                </a:solidFill>
              </a:rPr>
              <a:t>Create Office Add In</a:t>
            </a:r>
          </a:p>
        </p:txBody>
      </p:sp>
      <p:pic>
        <p:nvPicPr>
          <p:cNvPr id="7" name="Picture 6">
            <a:extLst>
              <a:ext uri="{FF2B5EF4-FFF2-40B4-BE49-F238E27FC236}">
                <a16:creationId xmlns:a16="http://schemas.microsoft.com/office/drawing/2014/main" id="{1A6DEF25-AE3C-4301-90B4-1B57C8C007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4662" y="594270"/>
            <a:ext cx="6553545" cy="5677402"/>
          </a:xfrm>
          <a:prstGeom prst="rect">
            <a:avLst/>
          </a:prstGeom>
        </p:spPr>
      </p:pic>
      <p:cxnSp>
        <p:nvCxnSpPr>
          <p:cNvPr id="14" name="Straight Connector 13">
            <a:extLst>
              <a:ext uri="{FF2B5EF4-FFF2-40B4-BE49-F238E27FC236}">
                <a16:creationId xmlns:a16="http://schemas.microsoft.com/office/drawing/2014/main" id="{38FB9660-F42F-4313-BBC4-47C007FE48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277726" y="3910267"/>
            <a:ext cx="258679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75282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0" y="365125"/>
            <a:ext cx="11084560" cy="1325563"/>
          </a:xfrm>
        </p:spPr>
        <p:txBody>
          <a:bodyPr/>
          <a:lstStyle/>
          <a:p>
            <a:r>
              <a:rPr lang="en-US" dirty="0"/>
              <a:t>gulp – Build process manager</a:t>
            </a:r>
          </a:p>
        </p:txBody>
      </p:sp>
      <p:pic>
        <p:nvPicPr>
          <p:cNvPr id="4" name="Picture 3"/>
          <p:cNvPicPr>
            <a:picLocks noChangeAspect="1"/>
          </p:cNvPicPr>
          <p:nvPr/>
        </p:nvPicPr>
        <p:blipFill>
          <a:blip r:embed="rId3"/>
          <a:stretch>
            <a:fillRect/>
          </a:stretch>
        </p:blipFill>
        <p:spPr>
          <a:xfrm>
            <a:off x="11115913" y="769925"/>
            <a:ext cx="800179" cy="1798252"/>
          </a:xfrm>
          <a:prstGeom prst="rect">
            <a:avLst/>
          </a:prstGeom>
        </p:spPr>
      </p:pic>
      <p:sp>
        <p:nvSpPr>
          <p:cNvPr id="8" name="Rectangle 7"/>
          <p:cNvSpPr/>
          <p:nvPr/>
        </p:nvSpPr>
        <p:spPr bwMode="auto">
          <a:xfrm>
            <a:off x="1249945" y="1453938"/>
            <a:ext cx="5883577" cy="707039"/>
          </a:xfrm>
          <a:prstGeom prst="rect">
            <a:avLst/>
          </a:prstGeom>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76462" tIns="45720" rIns="105877" bIns="45720" numCol="1" rtlCol="0" anchor="ctr" anchorCtr="0" compatLnSpc="1">
            <a:prstTxWarp prst="textNoShape">
              <a:avLst/>
            </a:prstTxWarp>
          </a:bodyPr>
          <a:lstStyle/>
          <a:p>
            <a:pPr defTabSz="914102" fontAlgn="base">
              <a:spcBef>
                <a:spcPct val="0"/>
              </a:spcBef>
              <a:spcAft>
                <a:spcPct val="0"/>
              </a:spcAft>
            </a:pPr>
            <a:r>
              <a:rPr lang="en-US" sz="1961">
                <a:gradFill>
                  <a:gsLst>
                    <a:gs pos="0">
                      <a:srgbClr val="FFFFFF"/>
                    </a:gs>
                    <a:gs pos="100000">
                      <a:srgbClr val="FFFFFF"/>
                    </a:gs>
                  </a:gsLst>
                  <a:lin ang="5400000" scaled="0"/>
                </a:gradFill>
              </a:rPr>
              <a:t>&gt; gulp serve</a:t>
            </a:r>
          </a:p>
        </p:txBody>
      </p:sp>
      <p:sp>
        <p:nvSpPr>
          <p:cNvPr id="9" name="Rectangle 8"/>
          <p:cNvSpPr/>
          <p:nvPr/>
        </p:nvSpPr>
        <p:spPr bwMode="auto">
          <a:xfrm>
            <a:off x="467152" y="1453938"/>
            <a:ext cx="770168" cy="707039"/>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a:gradFill>
                <a:gsLst>
                  <a:gs pos="0">
                    <a:srgbClr val="FFFFFF"/>
                  </a:gs>
                  <a:gs pos="100000">
                    <a:srgbClr val="FFFFFF"/>
                  </a:gs>
                </a:gsLst>
                <a:lin ang="5400000" scaled="0"/>
              </a:gradFill>
            </a:endParaRPr>
          </a:p>
        </p:txBody>
      </p:sp>
      <p:sp>
        <p:nvSpPr>
          <p:cNvPr id="11" name="Text Placeholder 4"/>
          <p:cNvSpPr txBox="1">
            <a:spLocks/>
          </p:cNvSpPr>
          <p:nvPr/>
        </p:nvSpPr>
        <p:spPr>
          <a:xfrm>
            <a:off x="269240" y="2727640"/>
            <a:ext cx="8725674" cy="3078921"/>
          </a:xfrm>
          <a:prstGeom prst="rect">
            <a:avLst/>
          </a:prstGeom>
        </p:spPr>
        <p:txBody>
          <a:bodyPr vert="horz" lIns="89642" tIns="44821" rIns="179285" bIns="44821" rtlCol="0" anchor="t"/>
          <a:lstStyle>
            <a:defPPr>
              <a:defRPr lang="en-US"/>
            </a:defPPr>
            <a:lvl1pPr marL="0" algn="r" defTabSz="932742" rtl="0" eaLnBrk="1" latinLnBrk="0" hangingPunct="1">
              <a:defRPr sz="1200" kern="1200">
                <a:solidFill>
                  <a:schemeClr val="tx1">
                    <a:tint val="75000"/>
                  </a:schemeClr>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336145" indent="-336145" algn="l">
              <a:lnSpc>
                <a:spcPct val="90000"/>
              </a:lnSpc>
              <a:spcBef>
                <a:spcPct val="20000"/>
              </a:spcBef>
              <a:buSzPct val="90000"/>
              <a:buFont typeface="Arial" pitchFamily="34" charset="0"/>
              <a:buChar char="•"/>
            </a:pPr>
            <a:r>
              <a:rPr lang="en-US" sz="3921" dirty="0">
                <a:gradFill>
                  <a:gsLst>
                    <a:gs pos="92515">
                      <a:srgbClr val="262626"/>
                    </a:gs>
                    <a:gs pos="75000">
                      <a:srgbClr val="262626"/>
                    </a:gs>
                  </a:gsLst>
                  <a:lin ang="5400000" scaled="0"/>
                </a:gradFill>
                <a:latin typeface="+mj-lt"/>
              </a:rPr>
              <a:t>Gulp is a JavaScript task runner that lets you automate tasks</a:t>
            </a:r>
          </a:p>
          <a:p>
            <a:pPr marL="336145" indent="-336145" algn="l">
              <a:lnSpc>
                <a:spcPct val="90000"/>
              </a:lnSpc>
              <a:spcBef>
                <a:spcPct val="20000"/>
              </a:spcBef>
              <a:buSzPct val="90000"/>
              <a:buFont typeface="Arial" pitchFamily="34" charset="0"/>
              <a:buChar char="•"/>
            </a:pPr>
            <a:r>
              <a:rPr lang="en-US" sz="3921" dirty="0">
                <a:gradFill>
                  <a:gsLst>
                    <a:gs pos="92515">
                      <a:srgbClr val="262626"/>
                    </a:gs>
                    <a:gs pos="75000">
                      <a:srgbClr val="262626"/>
                    </a:gs>
                  </a:gsLst>
                  <a:lin ang="5400000" scaled="0"/>
                </a:gradFill>
                <a:latin typeface="+mj-lt"/>
              </a:rPr>
              <a:t>Similar a MS Build.</a:t>
            </a:r>
          </a:p>
          <a:p>
            <a:pPr marL="336145" indent="-336145" algn="l">
              <a:lnSpc>
                <a:spcPct val="90000"/>
              </a:lnSpc>
              <a:spcBef>
                <a:spcPct val="20000"/>
              </a:spcBef>
              <a:buSzPct val="90000"/>
              <a:buFont typeface="Arial" pitchFamily="34" charset="0"/>
              <a:buChar char="•"/>
            </a:pPr>
            <a:r>
              <a:rPr lang="en-US" sz="3921" dirty="0">
                <a:gradFill>
                  <a:gsLst>
                    <a:gs pos="92515">
                      <a:srgbClr val="262626"/>
                    </a:gs>
                    <a:gs pos="75000">
                      <a:srgbClr val="262626"/>
                    </a:gs>
                  </a:gsLst>
                  <a:lin ang="5400000" scaled="0"/>
                </a:gradFill>
                <a:latin typeface="+mj-lt"/>
              </a:rPr>
              <a:t>Support automatic recompilation as your save code files</a:t>
            </a:r>
          </a:p>
        </p:txBody>
      </p:sp>
      <p:sp>
        <p:nvSpPr>
          <p:cNvPr id="3" name="Rectangle 2"/>
          <p:cNvSpPr/>
          <p:nvPr/>
        </p:nvSpPr>
        <p:spPr>
          <a:xfrm>
            <a:off x="10038462" y="2585973"/>
            <a:ext cx="1877630" cy="363946"/>
          </a:xfrm>
          <a:prstGeom prst="rect">
            <a:avLst/>
          </a:prstGeom>
        </p:spPr>
        <p:txBody>
          <a:bodyPr wrap="none">
            <a:spAutoFit/>
          </a:bodyPr>
          <a:lstStyle/>
          <a:p>
            <a:pPr algn="ctr"/>
            <a:r>
              <a:rPr lang="en-US" sz="1765"/>
              <a:t>http://gulpjs.com/</a:t>
            </a:r>
          </a:p>
        </p:txBody>
      </p:sp>
      <p:sp>
        <p:nvSpPr>
          <p:cNvPr id="10" name="Freeform 97"/>
          <p:cNvSpPr>
            <a:spLocks noChangeAspect="1" noEditPoints="1"/>
          </p:cNvSpPr>
          <p:nvPr/>
        </p:nvSpPr>
        <p:spPr bwMode="auto">
          <a:xfrm>
            <a:off x="646805" y="1630817"/>
            <a:ext cx="410861" cy="353279"/>
          </a:xfrm>
          <a:custGeom>
            <a:avLst/>
            <a:gdLst>
              <a:gd name="T0" fmla="*/ 20 w 112"/>
              <a:gd name="T1" fmla="*/ 96 h 96"/>
              <a:gd name="T2" fmla="*/ 112 w 112"/>
              <a:gd name="T3" fmla="*/ 96 h 96"/>
              <a:gd name="T4" fmla="*/ 112 w 112"/>
              <a:gd name="T5" fmla="*/ 8 h 96"/>
              <a:gd name="T6" fmla="*/ 24 w 112"/>
              <a:gd name="T7" fmla="*/ 8 h 96"/>
              <a:gd name="T8" fmla="*/ 24 w 112"/>
              <a:gd name="T9" fmla="*/ 0 h 96"/>
              <a:gd name="T10" fmla="*/ 20 w 112"/>
              <a:gd name="T11" fmla="*/ 0 h 96"/>
              <a:gd name="T12" fmla="*/ 0 w 112"/>
              <a:gd name="T13" fmla="*/ 20 h 96"/>
              <a:gd name="T14" fmla="*/ 0 w 112"/>
              <a:gd name="T15" fmla="*/ 76 h 96"/>
              <a:gd name="T16" fmla="*/ 20 w 112"/>
              <a:gd name="T17" fmla="*/ 96 h 96"/>
              <a:gd name="T18" fmla="*/ 8 w 112"/>
              <a:gd name="T19" fmla="*/ 20 h 96"/>
              <a:gd name="T20" fmla="*/ 16 w 112"/>
              <a:gd name="T21" fmla="*/ 9 h 96"/>
              <a:gd name="T22" fmla="*/ 16 w 112"/>
              <a:gd name="T23" fmla="*/ 57 h 96"/>
              <a:gd name="T24" fmla="*/ 8 w 112"/>
              <a:gd name="T25" fmla="*/ 60 h 96"/>
              <a:gd name="T26" fmla="*/ 8 w 112"/>
              <a:gd name="T27" fmla="*/ 20 h 96"/>
              <a:gd name="T28" fmla="*/ 20 w 112"/>
              <a:gd name="T29" fmla="*/ 64 h 96"/>
              <a:gd name="T30" fmla="*/ 24 w 112"/>
              <a:gd name="T31" fmla="*/ 64 h 96"/>
              <a:gd name="T32" fmla="*/ 24 w 112"/>
              <a:gd name="T33" fmla="*/ 16 h 96"/>
              <a:gd name="T34" fmla="*/ 104 w 112"/>
              <a:gd name="T35" fmla="*/ 16 h 96"/>
              <a:gd name="T36" fmla="*/ 104 w 112"/>
              <a:gd name="T37" fmla="*/ 88 h 96"/>
              <a:gd name="T38" fmla="*/ 20 w 112"/>
              <a:gd name="T39" fmla="*/ 88 h 96"/>
              <a:gd name="T40" fmla="*/ 8 w 112"/>
              <a:gd name="T41" fmla="*/ 76 h 96"/>
              <a:gd name="T42" fmla="*/ 20 w 112"/>
              <a:gd name="T43" fmla="*/ 64 h 96"/>
              <a:gd name="T44" fmla="*/ 34 w 112"/>
              <a:gd name="T45" fmla="*/ 39 h 96"/>
              <a:gd name="T46" fmla="*/ 38 w 112"/>
              <a:gd name="T47" fmla="*/ 34 h 96"/>
              <a:gd name="T48" fmla="*/ 34 w 112"/>
              <a:gd name="T49" fmla="*/ 30 h 96"/>
              <a:gd name="T50" fmla="*/ 39 w 112"/>
              <a:gd name="T51" fmla="*/ 25 h 96"/>
              <a:gd name="T52" fmla="*/ 44 w 112"/>
              <a:gd name="T53" fmla="*/ 29 h 96"/>
              <a:gd name="T54" fmla="*/ 48 w 112"/>
              <a:gd name="T55" fmla="*/ 25 h 96"/>
              <a:gd name="T56" fmla="*/ 53 w 112"/>
              <a:gd name="T57" fmla="*/ 30 h 96"/>
              <a:gd name="T58" fmla="*/ 49 w 112"/>
              <a:gd name="T59" fmla="*/ 34 h 96"/>
              <a:gd name="T60" fmla="*/ 53 w 112"/>
              <a:gd name="T61" fmla="*/ 39 h 96"/>
              <a:gd name="T62" fmla="*/ 48 w 112"/>
              <a:gd name="T63" fmla="*/ 44 h 96"/>
              <a:gd name="T64" fmla="*/ 44 w 112"/>
              <a:gd name="T65" fmla="*/ 40 h 96"/>
              <a:gd name="T66" fmla="*/ 39 w 112"/>
              <a:gd name="T67" fmla="*/ 44 h 96"/>
              <a:gd name="T68" fmla="*/ 34 w 112"/>
              <a:gd name="T69" fmla="*/ 39 h 96"/>
              <a:gd name="T70" fmla="*/ 56 w 112"/>
              <a:gd name="T71" fmla="*/ 72 h 96"/>
              <a:gd name="T72" fmla="*/ 64 w 112"/>
              <a:gd name="T73" fmla="*/ 64 h 96"/>
              <a:gd name="T74" fmla="*/ 64 w 112"/>
              <a:gd name="T75" fmla="*/ 42 h 96"/>
              <a:gd name="T76" fmla="*/ 78 w 112"/>
              <a:gd name="T77" fmla="*/ 28 h 96"/>
              <a:gd name="T78" fmla="*/ 92 w 112"/>
              <a:gd name="T79" fmla="*/ 42 h 96"/>
              <a:gd name="T80" fmla="*/ 92 w 112"/>
              <a:gd name="T81" fmla="*/ 66 h 96"/>
              <a:gd name="T82" fmla="*/ 96 w 112"/>
              <a:gd name="T83" fmla="*/ 72 h 96"/>
              <a:gd name="T84" fmla="*/ 88 w 112"/>
              <a:gd name="T85" fmla="*/ 80 h 96"/>
              <a:gd name="T86" fmla="*/ 80 w 112"/>
              <a:gd name="T87" fmla="*/ 72 h 96"/>
              <a:gd name="T88" fmla="*/ 84 w 112"/>
              <a:gd name="T89" fmla="*/ 66 h 96"/>
              <a:gd name="T90" fmla="*/ 84 w 112"/>
              <a:gd name="T91" fmla="*/ 42 h 96"/>
              <a:gd name="T92" fmla="*/ 78 w 112"/>
              <a:gd name="T93" fmla="*/ 36 h 96"/>
              <a:gd name="T94" fmla="*/ 72 w 112"/>
              <a:gd name="T95" fmla="*/ 42 h 96"/>
              <a:gd name="T96" fmla="*/ 72 w 112"/>
              <a:gd name="T97" fmla="*/ 64 h 96"/>
              <a:gd name="T98" fmla="*/ 56 w 112"/>
              <a:gd name="T99" fmla="*/ 80 h 96"/>
              <a:gd name="T100" fmla="*/ 40 w 112"/>
              <a:gd name="T101" fmla="*/ 64 h 96"/>
              <a:gd name="T102" fmla="*/ 40 w 112"/>
              <a:gd name="T103" fmla="*/ 48 h 96"/>
              <a:gd name="T104" fmla="*/ 48 w 112"/>
              <a:gd name="T105" fmla="*/ 48 h 96"/>
              <a:gd name="T106" fmla="*/ 48 w 112"/>
              <a:gd name="T107" fmla="*/ 64 h 96"/>
              <a:gd name="T108" fmla="*/ 56 w 112"/>
              <a:gd name="T109" fmla="*/ 7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12" h="96">
                <a:moveTo>
                  <a:pt x="20" y="96"/>
                </a:moveTo>
                <a:cubicBezTo>
                  <a:pt x="112" y="96"/>
                  <a:pt x="112" y="96"/>
                  <a:pt x="112" y="96"/>
                </a:cubicBezTo>
                <a:cubicBezTo>
                  <a:pt x="112" y="8"/>
                  <a:pt x="112" y="8"/>
                  <a:pt x="112" y="8"/>
                </a:cubicBezTo>
                <a:cubicBezTo>
                  <a:pt x="24" y="8"/>
                  <a:pt x="24" y="8"/>
                  <a:pt x="24" y="8"/>
                </a:cubicBezTo>
                <a:cubicBezTo>
                  <a:pt x="24" y="0"/>
                  <a:pt x="24" y="0"/>
                  <a:pt x="24" y="0"/>
                </a:cubicBezTo>
                <a:cubicBezTo>
                  <a:pt x="20" y="0"/>
                  <a:pt x="20" y="0"/>
                  <a:pt x="20" y="0"/>
                </a:cubicBezTo>
                <a:cubicBezTo>
                  <a:pt x="9" y="0"/>
                  <a:pt x="0" y="9"/>
                  <a:pt x="0" y="20"/>
                </a:cubicBezTo>
                <a:cubicBezTo>
                  <a:pt x="0" y="76"/>
                  <a:pt x="0" y="76"/>
                  <a:pt x="0" y="76"/>
                </a:cubicBezTo>
                <a:cubicBezTo>
                  <a:pt x="0" y="87"/>
                  <a:pt x="9" y="96"/>
                  <a:pt x="20" y="96"/>
                </a:cubicBezTo>
                <a:close/>
                <a:moveTo>
                  <a:pt x="8" y="20"/>
                </a:moveTo>
                <a:cubicBezTo>
                  <a:pt x="8" y="15"/>
                  <a:pt x="11" y="11"/>
                  <a:pt x="16" y="9"/>
                </a:cubicBezTo>
                <a:cubicBezTo>
                  <a:pt x="16" y="57"/>
                  <a:pt x="16" y="57"/>
                  <a:pt x="16" y="57"/>
                </a:cubicBezTo>
                <a:cubicBezTo>
                  <a:pt x="13" y="57"/>
                  <a:pt x="10" y="59"/>
                  <a:pt x="8" y="60"/>
                </a:cubicBezTo>
                <a:lnTo>
                  <a:pt x="8" y="20"/>
                </a:lnTo>
                <a:close/>
                <a:moveTo>
                  <a:pt x="20" y="64"/>
                </a:moveTo>
                <a:cubicBezTo>
                  <a:pt x="24" y="64"/>
                  <a:pt x="24" y="64"/>
                  <a:pt x="24" y="64"/>
                </a:cubicBezTo>
                <a:cubicBezTo>
                  <a:pt x="24" y="16"/>
                  <a:pt x="24" y="16"/>
                  <a:pt x="24" y="16"/>
                </a:cubicBezTo>
                <a:cubicBezTo>
                  <a:pt x="104" y="16"/>
                  <a:pt x="104" y="16"/>
                  <a:pt x="104" y="16"/>
                </a:cubicBezTo>
                <a:cubicBezTo>
                  <a:pt x="104" y="88"/>
                  <a:pt x="104" y="88"/>
                  <a:pt x="104" y="88"/>
                </a:cubicBezTo>
                <a:cubicBezTo>
                  <a:pt x="20" y="88"/>
                  <a:pt x="20" y="88"/>
                  <a:pt x="20" y="88"/>
                </a:cubicBezTo>
                <a:cubicBezTo>
                  <a:pt x="13" y="88"/>
                  <a:pt x="8" y="83"/>
                  <a:pt x="8" y="76"/>
                </a:cubicBezTo>
                <a:cubicBezTo>
                  <a:pt x="8" y="70"/>
                  <a:pt x="13" y="64"/>
                  <a:pt x="20" y="64"/>
                </a:cubicBezTo>
                <a:close/>
                <a:moveTo>
                  <a:pt x="34" y="39"/>
                </a:moveTo>
                <a:cubicBezTo>
                  <a:pt x="38" y="34"/>
                  <a:pt x="38" y="34"/>
                  <a:pt x="38" y="34"/>
                </a:cubicBezTo>
                <a:cubicBezTo>
                  <a:pt x="34" y="30"/>
                  <a:pt x="34" y="30"/>
                  <a:pt x="34" y="30"/>
                </a:cubicBezTo>
                <a:cubicBezTo>
                  <a:pt x="39" y="25"/>
                  <a:pt x="39" y="25"/>
                  <a:pt x="39" y="25"/>
                </a:cubicBezTo>
                <a:cubicBezTo>
                  <a:pt x="44" y="29"/>
                  <a:pt x="44" y="29"/>
                  <a:pt x="44" y="29"/>
                </a:cubicBezTo>
                <a:cubicBezTo>
                  <a:pt x="48" y="25"/>
                  <a:pt x="48" y="25"/>
                  <a:pt x="48" y="25"/>
                </a:cubicBezTo>
                <a:cubicBezTo>
                  <a:pt x="53" y="30"/>
                  <a:pt x="53" y="30"/>
                  <a:pt x="53" y="30"/>
                </a:cubicBezTo>
                <a:cubicBezTo>
                  <a:pt x="49" y="34"/>
                  <a:pt x="49" y="34"/>
                  <a:pt x="49" y="34"/>
                </a:cubicBezTo>
                <a:cubicBezTo>
                  <a:pt x="53" y="39"/>
                  <a:pt x="53" y="39"/>
                  <a:pt x="53" y="39"/>
                </a:cubicBezTo>
                <a:cubicBezTo>
                  <a:pt x="48" y="44"/>
                  <a:pt x="48" y="44"/>
                  <a:pt x="48" y="44"/>
                </a:cubicBezTo>
                <a:cubicBezTo>
                  <a:pt x="44" y="40"/>
                  <a:pt x="44" y="40"/>
                  <a:pt x="44" y="40"/>
                </a:cubicBezTo>
                <a:cubicBezTo>
                  <a:pt x="39" y="44"/>
                  <a:pt x="39" y="44"/>
                  <a:pt x="39" y="44"/>
                </a:cubicBezTo>
                <a:lnTo>
                  <a:pt x="34" y="39"/>
                </a:lnTo>
                <a:close/>
                <a:moveTo>
                  <a:pt x="56" y="72"/>
                </a:moveTo>
                <a:cubicBezTo>
                  <a:pt x="60" y="72"/>
                  <a:pt x="64" y="69"/>
                  <a:pt x="64" y="64"/>
                </a:cubicBezTo>
                <a:cubicBezTo>
                  <a:pt x="64" y="42"/>
                  <a:pt x="64" y="42"/>
                  <a:pt x="64" y="42"/>
                </a:cubicBezTo>
                <a:cubicBezTo>
                  <a:pt x="64" y="35"/>
                  <a:pt x="70" y="28"/>
                  <a:pt x="78" y="28"/>
                </a:cubicBezTo>
                <a:cubicBezTo>
                  <a:pt x="85" y="28"/>
                  <a:pt x="92" y="35"/>
                  <a:pt x="92" y="42"/>
                </a:cubicBezTo>
                <a:cubicBezTo>
                  <a:pt x="92" y="66"/>
                  <a:pt x="92" y="66"/>
                  <a:pt x="92" y="66"/>
                </a:cubicBezTo>
                <a:cubicBezTo>
                  <a:pt x="94" y="67"/>
                  <a:pt x="96" y="69"/>
                  <a:pt x="96" y="72"/>
                </a:cubicBezTo>
                <a:cubicBezTo>
                  <a:pt x="96" y="77"/>
                  <a:pt x="92" y="80"/>
                  <a:pt x="88" y="80"/>
                </a:cubicBezTo>
                <a:cubicBezTo>
                  <a:pt x="83" y="80"/>
                  <a:pt x="80" y="77"/>
                  <a:pt x="80" y="72"/>
                </a:cubicBezTo>
                <a:cubicBezTo>
                  <a:pt x="80" y="69"/>
                  <a:pt x="81" y="67"/>
                  <a:pt x="84" y="66"/>
                </a:cubicBezTo>
                <a:cubicBezTo>
                  <a:pt x="84" y="42"/>
                  <a:pt x="84" y="42"/>
                  <a:pt x="84" y="42"/>
                </a:cubicBezTo>
                <a:cubicBezTo>
                  <a:pt x="84" y="39"/>
                  <a:pt x="81" y="36"/>
                  <a:pt x="78" y="36"/>
                </a:cubicBezTo>
                <a:cubicBezTo>
                  <a:pt x="74" y="36"/>
                  <a:pt x="72" y="39"/>
                  <a:pt x="72" y="42"/>
                </a:cubicBezTo>
                <a:cubicBezTo>
                  <a:pt x="72" y="64"/>
                  <a:pt x="72" y="64"/>
                  <a:pt x="72" y="64"/>
                </a:cubicBezTo>
                <a:cubicBezTo>
                  <a:pt x="72" y="73"/>
                  <a:pt x="64" y="80"/>
                  <a:pt x="56" y="80"/>
                </a:cubicBezTo>
                <a:cubicBezTo>
                  <a:pt x="47" y="80"/>
                  <a:pt x="40" y="73"/>
                  <a:pt x="40" y="64"/>
                </a:cubicBezTo>
                <a:cubicBezTo>
                  <a:pt x="40" y="48"/>
                  <a:pt x="40" y="48"/>
                  <a:pt x="40" y="48"/>
                </a:cubicBezTo>
                <a:cubicBezTo>
                  <a:pt x="48" y="48"/>
                  <a:pt x="48" y="48"/>
                  <a:pt x="48" y="48"/>
                </a:cubicBezTo>
                <a:cubicBezTo>
                  <a:pt x="48" y="64"/>
                  <a:pt x="48" y="64"/>
                  <a:pt x="48" y="64"/>
                </a:cubicBezTo>
                <a:cubicBezTo>
                  <a:pt x="48" y="69"/>
                  <a:pt x="51" y="72"/>
                  <a:pt x="56" y="72"/>
                </a:cubicBezTo>
                <a:close/>
              </a:path>
            </a:pathLst>
          </a:custGeom>
          <a:solidFill>
            <a:schemeClr val="accent2"/>
          </a:solidFill>
          <a:ln>
            <a:noFill/>
          </a:ln>
        </p:spPr>
        <p:txBody>
          <a:bodyPr vert="horz" wrap="square" lIns="89642" tIns="44821" rIns="89642" bIns="44821" numCol="1" anchor="t" anchorCtr="0" compatLnSpc="1">
            <a:prstTxWarp prst="textNoShape">
              <a:avLst/>
            </a:prstTxWarp>
          </a:bodyPr>
          <a:lstStyle/>
          <a:p>
            <a:endParaRPr lang="en-US" sz="1765">
              <a:solidFill>
                <a:srgbClr val="000000"/>
              </a:solidFill>
            </a:endParaRPr>
          </a:p>
        </p:txBody>
      </p:sp>
    </p:spTree>
    <p:extLst>
      <p:ext uri="{BB962C8B-B14F-4D97-AF65-F5344CB8AC3E}">
        <p14:creationId xmlns:p14="http://schemas.microsoft.com/office/powerpoint/2010/main" val="2424514129"/>
      </p:ext>
    </p:extLst>
  </p:cSld>
  <p:clrMapOvr>
    <a:masterClrMapping/>
  </p:clrMapOvr>
  <mc:AlternateContent xmlns:mc="http://schemas.openxmlformats.org/markup-compatibility/2006" xmlns:p14="http://schemas.microsoft.com/office/powerpoint/2010/main">
    <mc:Choice Requires="p14">
      <p:transition spd="slow" p14:dur="2000">
        <p14:vortex dir="r"/>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0" y="365125"/>
            <a:ext cx="11084560" cy="1325563"/>
          </a:xfrm>
        </p:spPr>
        <p:txBody>
          <a:bodyPr/>
          <a:lstStyle/>
          <a:p>
            <a:r>
              <a:rPr lang="en-US" dirty="0"/>
              <a:t>gulp – Build process manager</a:t>
            </a:r>
          </a:p>
        </p:txBody>
      </p:sp>
      <p:pic>
        <p:nvPicPr>
          <p:cNvPr id="4" name="Picture 3"/>
          <p:cNvPicPr>
            <a:picLocks noChangeAspect="1"/>
          </p:cNvPicPr>
          <p:nvPr/>
        </p:nvPicPr>
        <p:blipFill>
          <a:blip r:embed="rId3"/>
          <a:stretch>
            <a:fillRect/>
          </a:stretch>
        </p:blipFill>
        <p:spPr>
          <a:xfrm>
            <a:off x="11115913" y="769925"/>
            <a:ext cx="800179" cy="1798252"/>
          </a:xfrm>
          <a:prstGeom prst="rect">
            <a:avLst/>
          </a:prstGeom>
        </p:spPr>
      </p:pic>
      <p:sp>
        <p:nvSpPr>
          <p:cNvPr id="8" name="Rectangle 7"/>
          <p:cNvSpPr/>
          <p:nvPr/>
        </p:nvSpPr>
        <p:spPr bwMode="auto">
          <a:xfrm>
            <a:off x="1249945" y="1453938"/>
            <a:ext cx="5883577" cy="707039"/>
          </a:xfrm>
          <a:prstGeom prst="rect">
            <a:avLst/>
          </a:prstGeom>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76462" tIns="45720" rIns="105877" bIns="45720" numCol="1" rtlCol="0" anchor="ctr" anchorCtr="0" compatLnSpc="1">
            <a:prstTxWarp prst="textNoShape">
              <a:avLst/>
            </a:prstTxWarp>
          </a:bodyPr>
          <a:lstStyle/>
          <a:p>
            <a:pPr defTabSz="914102" fontAlgn="base">
              <a:spcBef>
                <a:spcPct val="0"/>
              </a:spcBef>
              <a:spcAft>
                <a:spcPct val="0"/>
              </a:spcAft>
            </a:pPr>
            <a:r>
              <a:rPr lang="en-US" sz="1961">
                <a:gradFill>
                  <a:gsLst>
                    <a:gs pos="0">
                      <a:srgbClr val="FFFFFF"/>
                    </a:gs>
                    <a:gs pos="100000">
                      <a:srgbClr val="FFFFFF"/>
                    </a:gs>
                  </a:gsLst>
                  <a:lin ang="5400000" scaled="0"/>
                </a:gradFill>
              </a:rPr>
              <a:t>&gt; gulp serve</a:t>
            </a:r>
          </a:p>
        </p:txBody>
      </p:sp>
      <p:sp>
        <p:nvSpPr>
          <p:cNvPr id="9" name="Rectangle 8"/>
          <p:cNvSpPr/>
          <p:nvPr/>
        </p:nvSpPr>
        <p:spPr bwMode="auto">
          <a:xfrm>
            <a:off x="467152" y="1453938"/>
            <a:ext cx="770168" cy="707039"/>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a:gradFill>
                <a:gsLst>
                  <a:gs pos="0">
                    <a:srgbClr val="FFFFFF"/>
                  </a:gs>
                  <a:gs pos="100000">
                    <a:srgbClr val="FFFFFF"/>
                  </a:gs>
                </a:gsLst>
                <a:lin ang="5400000" scaled="0"/>
              </a:gradFill>
            </a:endParaRPr>
          </a:p>
        </p:txBody>
      </p:sp>
      <p:sp>
        <p:nvSpPr>
          <p:cNvPr id="11" name="Text Placeholder 4"/>
          <p:cNvSpPr txBox="1">
            <a:spLocks/>
          </p:cNvSpPr>
          <p:nvPr/>
        </p:nvSpPr>
        <p:spPr>
          <a:xfrm>
            <a:off x="269240" y="2727640"/>
            <a:ext cx="8725674" cy="3078921"/>
          </a:xfrm>
          <a:prstGeom prst="rect">
            <a:avLst/>
          </a:prstGeom>
        </p:spPr>
        <p:txBody>
          <a:bodyPr vert="horz" lIns="89642" tIns="44821" rIns="179285" bIns="44821" rtlCol="0" anchor="t"/>
          <a:lstStyle>
            <a:defPPr>
              <a:defRPr lang="en-US"/>
            </a:defPPr>
            <a:lvl1pPr marL="0" algn="r" defTabSz="932742" rtl="0" eaLnBrk="1" latinLnBrk="0" hangingPunct="1">
              <a:defRPr sz="1200" kern="1200">
                <a:solidFill>
                  <a:schemeClr val="tx1">
                    <a:tint val="75000"/>
                  </a:schemeClr>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336145" indent="-336145" algn="l">
              <a:lnSpc>
                <a:spcPct val="90000"/>
              </a:lnSpc>
              <a:spcBef>
                <a:spcPct val="20000"/>
              </a:spcBef>
              <a:buSzPct val="90000"/>
              <a:buFont typeface="Arial" pitchFamily="34" charset="0"/>
              <a:buChar char="•"/>
            </a:pPr>
            <a:r>
              <a:rPr lang="en-US" sz="3921" dirty="0">
                <a:gradFill>
                  <a:gsLst>
                    <a:gs pos="92515">
                      <a:srgbClr val="262626"/>
                    </a:gs>
                    <a:gs pos="75000">
                      <a:srgbClr val="262626"/>
                    </a:gs>
                  </a:gsLst>
                  <a:lin ang="5400000" scaled="0"/>
                </a:gradFill>
                <a:latin typeface="+mj-lt"/>
              </a:rPr>
              <a:t>Commands to remember</a:t>
            </a:r>
          </a:p>
          <a:p>
            <a:pPr marL="802516" lvl="1" indent="-336145">
              <a:lnSpc>
                <a:spcPct val="90000"/>
              </a:lnSpc>
              <a:spcBef>
                <a:spcPct val="20000"/>
              </a:spcBef>
              <a:buSzPct val="90000"/>
              <a:buFont typeface="Arial" pitchFamily="34" charset="0"/>
              <a:buChar char="•"/>
            </a:pPr>
            <a:r>
              <a:rPr lang="en-US" sz="4521" dirty="0">
                <a:gradFill>
                  <a:gsLst>
                    <a:gs pos="92515">
                      <a:srgbClr val="262626"/>
                    </a:gs>
                    <a:gs pos="75000">
                      <a:srgbClr val="262626"/>
                    </a:gs>
                  </a:gsLst>
                  <a:lin ang="5400000" scaled="0"/>
                </a:gradFill>
                <a:latin typeface="+mj-lt"/>
              </a:rPr>
              <a:t>gulp serve</a:t>
            </a:r>
          </a:p>
          <a:p>
            <a:pPr marL="802516" lvl="1" indent="-336145">
              <a:lnSpc>
                <a:spcPct val="90000"/>
              </a:lnSpc>
              <a:spcBef>
                <a:spcPct val="20000"/>
              </a:spcBef>
              <a:buSzPct val="90000"/>
              <a:buFont typeface="Arial" pitchFamily="34" charset="0"/>
              <a:buChar char="•"/>
            </a:pPr>
            <a:r>
              <a:rPr lang="en-US" sz="4521" dirty="0">
                <a:gradFill>
                  <a:gsLst>
                    <a:gs pos="92515">
                      <a:srgbClr val="262626"/>
                    </a:gs>
                    <a:gs pos="75000">
                      <a:srgbClr val="262626"/>
                    </a:gs>
                  </a:gsLst>
                  <a:lin ang="5400000" scaled="0"/>
                </a:gradFill>
                <a:latin typeface="+mj-lt"/>
              </a:rPr>
              <a:t>gulp bundle --ship</a:t>
            </a:r>
          </a:p>
          <a:p>
            <a:pPr marL="802516" lvl="1" indent="-336145">
              <a:lnSpc>
                <a:spcPct val="90000"/>
              </a:lnSpc>
              <a:spcBef>
                <a:spcPct val="20000"/>
              </a:spcBef>
              <a:buSzPct val="90000"/>
              <a:buFont typeface="Arial" pitchFamily="34" charset="0"/>
              <a:buChar char="•"/>
            </a:pPr>
            <a:r>
              <a:rPr lang="en-US" sz="4521" dirty="0">
                <a:gradFill>
                  <a:gsLst>
                    <a:gs pos="92515">
                      <a:srgbClr val="262626"/>
                    </a:gs>
                    <a:gs pos="75000">
                      <a:srgbClr val="262626"/>
                    </a:gs>
                  </a:gsLst>
                  <a:lin ang="5400000" scaled="0"/>
                </a:gradFill>
                <a:latin typeface="+mj-lt"/>
              </a:rPr>
              <a:t>gulp package-solution --ship</a:t>
            </a:r>
          </a:p>
        </p:txBody>
      </p:sp>
      <p:sp>
        <p:nvSpPr>
          <p:cNvPr id="3" name="Rectangle 2"/>
          <p:cNvSpPr/>
          <p:nvPr/>
        </p:nvSpPr>
        <p:spPr>
          <a:xfrm>
            <a:off x="10038462" y="2585973"/>
            <a:ext cx="1877630" cy="363946"/>
          </a:xfrm>
          <a:prstGeom prst="rect">
            <a:avLst/>
          </a:prstGeom>
        </p:spPr>
        <p:txBody>
          <a:bodyPr wrap="none">
            <a:spAutoFit/>
          </a:bodyPr>
          <a:lstStyle/>
          <a:p>
            <a:pPr algn="ctr"/>
            <a:r>
              <a:rPr lang="en-US" sz="1765"/>
              <a:t>http://gulpjs.com/</a:t>
            </a:r>
          </a:p>
        </p:txBody>
      </p:sp>
      <p:sp>
        <p:nvSpPr>
          <p:cNvPr id="10" name="Freeform 97"/>
          <p:cNvSpPr>
            <a:spLocks noChangeAspect="1" noEditPoints="1"/>
          </p:cNvSpPr>
          <p:nvPr/>
        </p:nvSpPr>
        <p:spPr bwMode="auto">
          <a:xfrm>
            <a:off x="646805" y="1630817"/>
            <a:ext cx="410861" cy="353279"/>
          </a:xfrm>
          <a:custGeom>
            <a:avLst/>
            <a:gdLst>
              <a:gd name="T0" fmla="*/ 20 w 112"/>
              <a:gd name="T1" fmla="*/ 96 h 96"/>
              <a:gd name="T2" fmla="*/ 112 w 112"/>
              <a:gd name="T3" fmla="*/ 96 h 96"/>
              <a:gd name="T4" fmla="*/ 112 w 112"/>
              <a:gd name="T5" fmla="*/ 8 h 96"/>
              <a:gd name="T6" fmla="*/ 24 w 112"/>
              <a:gd name="T7" fmla="*/ 8 h 96"/>
              <a:gd name="T8" fmla="*/ 24 w 112"/>
              <a:gd name="T9" fmla="*/ 0 h 96"/>
              <a:gd name="T10" fmla="*/ 20 w 112"/>
              <a:gd name="T11" fmla="*/ 0 h 96"/>
              <a:gd name="T12" fmla="*/ 0 w 112"/>
              <a:gd name="T13" fmla="*/ 20 h 96"/>
              <a:gd name="T14" fmla="*/ 0 w 112"/>
              <a:gd name="T15" fmla="*/ 76 h 96"/>
              <a:gd name="T16" fmla="*/ 20 w 112"/>
              <a:gd name="T17" fmla="*/ 96 h 96"/>
              <a:gd name="T18" fmla="*/ 8 w 112"/>
              <a:gd name="T19" fmla="*/ 20 h 96"/>
              <a:gd name="T20" fmla="*/ 16 w 112"/>
              <a:gd name="T21" fmla="*/ 9 h 96"/>
              <a:gd name="T22" fmla="*/ 16 w 112"/>
              <a:gd name="T23" fmla="*/ 57 h 96"/>
              <a:gd name="T24" fmla="*/ 8 w 112"/>
              <a:gd name="T25" fmla="*/ 60 h 96"/>
              <a:gd name="T26" fmla="*/ 8 w 112"/>
              <a:gd name="T27" fmla="*/ 20 h 96"/>
              <a:gd name="T28" fmla="*/ 20 w 112"/>
              <a:gd name="T29" fmla="*/ 64 h 96"/>
              <a:gd name="T30" fmla="*/ 24 w 112"/>
              <a:gd name="T31" fmla="*/ 64 h 96"/>
              <a:gd name="T32" fmla="*/ 24 w 112"/>
              <a:gd name="T33" fmla="*/ 16 h 96"/>
              <a:gd name="T34" fmla="*/ 104 w 112"/>
              <a:gd name="T35" fmla="*/ 16 h 96"/>
              <a:gd name="T36" fmla="*/ 104 w 112"/>
              <a:gd name="T37" fmla="*/ 88 h 96"/>
              <a:gd name="T38" fmla="*/ 20 w 112"/>
              <a:gd name="T39" fmla="*/ 88 h 96"/>
              <a:gd name="T40" fmla="*/ 8 w 112"/>
              <a:gd name="T41" fmla="*/ 76 h 96"/>
              <a:gd name="T42" fmla="*/ 20 w 112"/>
              <a:gd name="T43" fmla="*/ 64 h 96"/>
              <a:gd name="T44" fmla="*/ 34 w 112"/>
              <a:gd name="T45" fmla="*/ 39 h 96"/>
              <a:gd name="T46" fmla="*/ 38 w 112"/>
              <a:gd name="T47" fmla="*/ 34 h 96"/>
              <a:gd name="T48" fmla="*/ 34 w 112"/>
              <a:gd name="T49" fmla="*/ 30 h 96"/>
              <a:gd name="T50" fmla="*/ 39 w 112"/>
              <a:gd name="T51" fmla="*/ 25 h 96"/>
              <a:gd name="T52" fmla="*/ 44 w 112"/>
              <a:gd name="T53" fmla="*/ 29 h 96"/>
              <a:gd name="T54" fmla="*/ 48 w 112"/>
              <a:gd name="T55" fmla="*/ 25 h 96"/>
              <a:gd name="T56" fmla="*/ 53 w 112"/>
              <a:gd name="T57" fmla="*/ 30 h 96"/>
              <a:gd name="T58" fmla="*/ 49 w 112"/>
              <a:gd name="T59" fmla="*/ 34 h 96"/>
              <a:gd name="T60" fmla="*/ 53 w 112"/>
              <a:gd name="T61" fmla="*/ 39 h 96"/>
              <a:gd name="T62" fmla="*/ 48 w 112"/>
              <a:gd name="T63" fmla="*/ 44 h 96"/>
              <a:gd name="T64" fmla="*/ 44 w 112"/>
              <a:gd name="T65" fmla="*/ 40 h 96"/>
              <a:gd name="T66" fmla="*/ 39 w 112"/>
              <a:gd name="T67" fmla="*/ 44 h 96"/>
              <a:gd name="T68" fmla="*/ 34 w 112"/>
              <a:gd name="T69" fmla="*/ 39 h 96"/>
              <a:gd name="T70" fmla="*/ 56 w 112"/>
              <a:gd name="T71" fmla="*/ 72 h 96"/>
              <a:gd name="T72" fmla="*/ 64 w 112"/>
              <a:gd name="T73" fmla="*/ 64 h 96"/>
              <a:gd name="T74" fmla="*/ 64 w 112"/>
              <a:gd name="T75" fmla="*/ 42 h 96"/>
              <a:gd name="T76" fmla="*/ 78 w 112"/>
              <a:gd name="T77" fmla="*/ 28 h 96"/>
              <a:gd name="T78" fmla="*/ 92 w 112"/>
              <a:gd name="T79" fmla="*/ 42 h 96"/>
              <a:gd name="T80" fmla="*/ 92 w 112"/>
              <a:gd name="T81" fmla="*/ 66 h 96"/>
              <a:gd name="T82" fmla="*/ 96 w 112"/>
              <a:gd name="T83" fmla="*/ 72 h 96"/>
              <a:gd name="T84" fmla="*/ 88 w 112"/>
              <a:gd name="T85" fmla="*/ 80 h 96"/>
              <a:gd name="T86" fmla="*/ 80 w 112"/>
              <a:gd name="T87" fmla="*/ 72 h 96"/>
              <a:gd name="T88" fmla="*/ 84 w 112"/>
              <a:gd name="T89" fmla="*/ 66 h 96"/>
              <a:gd name="T90" fmla="*/ 84 w 112"/>
              <a:gd name="T91" fmla="*/ 42 h 96"/>
              <a:gd name="T92" fmla="*/ 78 w 112"/>
              <a:gd name="T93" fmla="*/ 36 h 96"/>
              <a:gd name="T94" fmla="*/ 72 w 112"/>
              <a:gd name="T95" fmla="*/ 42 h 96"/>
              <a:gd name="T96" fmla="*/ 72 w 112"/>
              <a:gd name="T97" fmla="*/ 64 h 96"/>
              <a:gd name="T98" fmla="*/ 56 w 112"/>
              <a:gd name="T99" fmla="*/ 80 h 96"/>
              <a:gd name="T100" fmla="*/ 40 w 112"/>
              <a:gd name="T101" fmla="*/ 64 h 96"/>
              <a:gd name="T102" fmla="*/ 40 w 112"/>
              <a:gd name="T103" fmla="*/ 48 h 96"/>
              <a:gd name="T104" fmla="*/ 48 w 112"/>
              <a:gd name="T105" fmla="*/ 48 h 96"/>
              <a:gd name="T106" fmla="*/ 48 w 112"/>
              <a:gd name="T107" fmla="*/ 64 h 96"/>
              <a:gd name="T108" fmla="*/ 56 w 112"/>
              <a:gd name="T109" fmla="*/ 7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12" h="96">
                <a:moveTo>
                  <a:pt x="20" y="96"/>
                </a:moveTo>
                <a:cubicBezTo>
                  <a:pt x="112" y="96"/>
                  <a:pt x="112" y="96"/>
                  <a:pt x="112" y="96"/>
                </a:cubicBezTo>
                <a:cubicBezTo>
                  <a:pt x="112" y="8"/>
                  <a:pt x="112" y="8"/>
                  <a:pt x="112" y="8"/>
                </a:cubicBezTo>
                <a:cubicBezTo>
                  <a:pt x="24" y="8"/>
                  <a:pt x="24" y="8"/>
                  <a:pt x="24" y="8"/>
                </a:cubicBezTo>
                <a:cubicBezTo>
                  <a:pt x="24" y="0"/>
                  <a:pt x="24" y="0"/>
                  <a:pt x="24" y="0"/>
                </a:cubicBezTo>
                <a:cubicBezTo>
                  <a:pt x="20" y="0"/>
                  <a:pt x="20" y="0"/>
                  <a:pt x="20" y="0"/>
                </a:cubicBezTo>
                <a:cubicBezTo>
                  <a:pt x="9" y="0"/>
                  <a:pt x="0" y="9"/>
                  <a:pt x="0" y="20"/>
                </a:cubicBezTo>
                <a:cubicBezTo>
                  <a:pt x="0" y="76"/>
                  <a:pt x="0" y="76"/>
                  <a:pt x="0" y="76"/>
                </a:cubicBezTo>
                <a:cubicBezTo>
                  <a:pt x="0" y="87"/>
                  <a:pt x="9" y="96"/>
                  <a:pt x="20" y="96"/>
                </a:cubicBezTo>
                <a:close/>
                <a:moveTo>
                  <a:pt x="8" y="20"/>
                </a:moveTo>
                <a:cubicBezTo>
                  <a:pt x="8" y="15"/>
                  <a:pt x="11" y="11"/>
                  <a:pt x="16" y="9"/>
                </a:cubicBezTo>
                <a:cubicBezTo>
                  <a:pt x="16" y="57"/>
                  <a:pt x="16" y="57"/>
                  <a:pt x="16" y="57"/>
                </a:cubicBezTo>
                <a:cubicBezTo>
                  <a:pt x="13" y="57"/>
                  <a:pt x="10" y="59"/>
                  <a:pt x="8" y="60"/>
                </a:cubicBezTo>
                <a:lnTo>
                  <a:pt x="8" y="20"/>
                </a:lnTo>
                <a:close/>
                <a:moveTo>
                  <a:pt x="20" y="64"/>
                </a:moveTo>
                <a:cubicBezTo>
                  <a:pt x="24" y="64"/>
                  <a:pt x="24" y="64"/>
                  <a:pt x="24" y="64"/>
                </a:cubicBezTo>
                <a:cubicBezTo>
                  <a:pt x="24" y="16"/>
                  <a:pt x="24" y="16"/>
                  <a:pt x="24" y="16"/>
                </a:cubicBezTo>
                <a:cubicBezTo>
                  <a:pt x="104" y="16"/>
                  <a:pt x="104" y="16"/>
                  <a:pt x="104" y="16"/>
                </a:cubicBezTo>
                <a:cubicBezTo>
                  <a:pt x="104" y="88"/>
                  <a:pt x="104" y="88"/>
                  <a:pt x="104" y="88"/>
                </a:cubicBezTo>
                <a:cubicBezTo>
                  <a:pt x="20" y="88"/>
                  <a:pt x="20" y="88"/>
                  <a:pt x="20" y="88"/>
                </a:cubicBezTo>
                <a:cubicBezTo>
                  <a:pt x="13" y="88"/>
                  <a:pt x="8" y="83"/>
                  <a:pt x="8" y="76"/>
                </a:cubicBezTo>
                <a:cubicBezTo>
                  <a:pt x="8" y="70"/>
                  <a:pt x="13" y="64"/>
                  <a:pt x="20" y="64"/>
                </a:cubicBezTo>
                <a:close/>
                <a:moveTo>
                  <a:pt x="34" y="39"/>
                </a:moveTo>
                <a:cubicBezTo>
                  <a:pt x="38" y="34"/>
                  <a:pt x="38" y="34"/>
                  <a:pt x="38" y="34"/>
                </a:cubicBezTo>
                <a:cubicBezTo>
                  <a:pt x="34" y="30"/>
                  <a:pt x="34" y="30"/>
                  <a:pt x="34" y="30"/>
                </a:cubicBezTo>
                <a:cubicBezTo>
                  <a:pt x="39" y="25"/>
                  <a:pt x="39" y="25"/>
                  <a:pt x="39" y="25"/>
                </a:cubicBezTo>
                <a:cubicBezTo>
                  <a:pt x="44" y="29"/>
                  <a:pt x="44" y="29"/>
                  <a:pt x="44" y="29"/>
                </a:cubicBezTo>
                <a:cubicBezTo>
                  <a:pt x="48" y="25"/>
                  <a:pt x="48" y="25"/>
                  <a:pt x="48" y="25"/>
                </a:cubicBezTo>
                <a:cubicBezTo>
                  <a:pt x="53" y="30"/>
                  <a:pt x="53" y="30"/>
                  <a:pt x="53" y="30"/>
                </a:cubicBezTo>
                <a:cubicBezTo>
                  <a:pt x="49" y="34"/>
                  <a:pt x="49" y="34"/>
                  <a:pt x="49" y="34"/>
                </a:cubicBezTo>
                <a:cubicBezTo>
                  <a:pt x="53" y="39"/>
                  <a:pt x="53" y="39"/>
                  <a:pt x="53" y="39"/>
                </a:cubicBezTo>
                <a:cubicBezTo>
                  <a:pt x="48" y="44"/>
                  <a:pt x="48" y="44"/>
                  <a:pt x="48" y="44"/>
                </a:cubicBezTo>
                <a:cubicBezTo>
                  <a:pt x="44" y="40"/>
                  <a:pt x="44" y="40"/>
                  <a:pt x="44" y="40"/>
                </a:cubicBezTo>
                <a:cubicBezTo>
                  <a:pt x="39" y="44"/>
                  <a:pt x="39" y="44"/>
                  <a:pt x="39" y="44"/>
                </a:cubicBezTo>
                <a:lnTo>
                  <a:pt x="34" y="39"/>
                </a:lnTo>
                <a:close/>
                <a:moveTo>
                  <a:pt x="56" y="72"/>
                </a:moveTo>
                <a:cubicBezTo>
                  <a:pt x="60" y="72"/>
                  <a:pt x="64" y="69"/>
                  <a:pt x="64" y="64"/>
                </a:cubicBezTo>
                <a:cubicBezTo>
                  <a:pt x="64" y="42"/>
                  <a:pt x="64" y="42"/>
                  <a:pt x="64" y="42"/>
                </a:cubicBezTo>
                <a:cubicBezTo>
                  <a:pt x="64" y="35"/>
                  <a:pt x="70" y="28"/>
                  <a:pt x="78" y="28"/>
                </a:cubicBezTo>
                <a:cubicBezTo>
                  <a:pt x="85" y="28"/>
                  <a:pt x="92" y="35"/>
                  <a:pt x="92" y="42"/>
                </a:cubicBezTo>
                <a:cubicBezTo>
                  <a:pt x="92" y="66"/>
                  <a:pt x="92" y="66"/>
                  <a:pt x="92" y="66"/>
                </a:cubicBezTo>
                <a:cubicBezTo>
                  <a:pt x="94" y="67"/>
                  <a:pt x="96" y="69"/>
                  <a:pt x="96" y="72"/>
                </a:cubicBezTo>
                <a:cubicBezTo>
                  <a:pt x="96" y="77"/>
                  <a:pt x="92" y="80"/>
                  <a:pt x="88" y="80"/>
                </a:cubicBezTo>
                <a:cubicBezTo>
                  <a:pt x="83" y="80"/>
                  <a:pt x="80" y="77"/>
                  <a:pt x="80" y="72"/>
                </a:cubicBezTo>
                <a:cubicBezTo>
                  <a:pt x="80" y="69"/>
                  <a:pt x="81" y="67"/>
                  <a:pt x="84" y="66"/>
                </a:cubicBezTo>
                <a:cubicBezTo>
                  <a:pt x="84" y="42"/>
                  <a:pt x="84" y="42"/>
                  <a:pt x="84" y="42"/>
                </a:cubicBezTo>
                <a:cubicBezTo>
                  <a:pt x="84" y="39"/>
                  <a:pt x="81" y="36"/>
                  <a:pt x="78" y="36"/>
                </a:cubicBezTo>
                <a:cubicBezTo>
                  <a:pt x="74" y="36"/>
                  <a:pt x="72" y="39"/>
                  <a:pt x="72" y="42"/>
                </a:cubicBezTo>
                <a:cubicBezTo>
                  <a:pt x="72" y="64"/>
                  <a:pt x="72" y="64"/>
                  <a:pt x="72" y="64"/>
                </a:cubicBezTo>
                <a:cubicBezTo>
                  <a:pt x="72" y="73"/>
                  <a:pt x="64" y="80"/>
                  <a:pt x="56" y="80"/>
                </a:cubicBezTo>
                <a:cubicBezTo>
                  <a:pt x="47" y="80"/>
                  <a:pt x="40" y="73"/>
                  <a:pt x="40" y="64"/>
                </a:cubicBezTo>
                <a:cubicBezTo>
                  <a:pt x="40" y="48"/>
                  <a:pt x="40" y="48"/>
                  <a:pt x="40" y="48"/>
                </a:cubicBezTo>
                <a:cubicBezTo>
                  <a:pt x="48" y="48"/>
                  <a:pt x="48" y="48"/>
                  <a:pt x="48" y="48"/>
                </a:cubicBezTo>
                <a:cubicBezTo>
                  <a:pt x="48" y="64"/>
                  <a:pt x="48" y="64"/>
                  <a:pt x="48" y="64"/>
                </a:cubicBezTo>
                <a:cubicBezTo>
                  <a:pt x="48" y="69"/>
                  <a:pt x="51" y="72"/>
                  <a:pt x="56" y="72"/>
                </a:cubicBezTo>
                <a:close/>
              </a:path>
            </a:pathLst>
          </a:custGeom>
          <a:solidFill>
            <a:schemeClr val="accent2"/>
          </a:solidFill>
          <a:ln>
            <a:noFill/>
          </a:ln>
        </p:spPr>
        <p:txBody>
          <a:bodyPr vert="horz" wrap="square" lIns="89642" tIns="44821" rIns="89642" bIns="44821" numCol="1" anchor="t" anchorCtr="0" compatLnSpc="1">
            <a:prstTxWarp prst="textNoShape">
              <a:avLst/>
            </a:prstTxWarp>
          </a:bodyPr>
          <a:lstStyle/>
          <a:p>
            <a:endParaRPr lang="en-US" sz="1765">
              <a:solidFill>
                <a:srgbClr val="000000"/>
              </a:solidFill>
            </a:endParaRPr>
          </a:p>
        </p:txBody>
      </p:sp>
    </p:spTree>
    <p:extLst>
      <p:ext uri="{BB962C8B-B14F-4D97-AF65-F5344CB8AC3E}">
        <p14:creationId xmlns:p14="http://schemas.microsoft.com/office/powerpoint/2010/main" val="2100483701"/>
      </p:ext>
    </p:extLst>
  </p:cSld>
  <p:clrMapOvr>
    <a:masterClrMapping/>
  </p:clrMapOvr>
  <mc:AlternateContent xmlns:mc="http://schemas.openxmlformats.org/markup-compatibility/2006" xmlns:p14="http://schemas.microsoft.com/office/powerpoint/2010/main">
    <mc:Choice Requires="p14">
      <p:transition spd="slow" p14:dur="2000">
        <p14:vortex dir="r"/>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9">
            <a:extLst>
              <a:ext uri="{FF2B5EF4-FFF2-40B4-BE49-F238E27FC236}">
                <a16:creationId xmlns:a16="http://schemas.microsoft.com/office/drawing/2014/main" id="{AFA67CD3-AB4E-4A7A-BEB8-53C445D8C4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726"/>
            <a:ext cx="5614875"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07CF545F-9C2E-4446-97CD-AD92990C2B6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F28F6206-4C9A-403A-A0B0-F9DF81ED4A30}"/>
              </a:ext>
            </a:extLst>
          </p:cNvPr>
          <p:cNvSpPr>
            <a:spLocks noGrp="1"/>
          </p:cNvSpPr>
          <p:nvPr>
            <p:ph type="title"/>
          </p:nvPr>
        </p:nvSpPr>
        <p:spPr>
          <a:xfrm>
            <a:off x="6094105" y="802955"/>
            <a:ext cx="4977976" cy="1454051"/>
          </a:xfrm>
        </p:spPr>
        <p:txBody>
          <a:bodyPr>
            <a:normAutofit/>
          </a:bodyPr>
          <a:lstStyle/>
          <a:p>
            <a:r>
              <a:rPr lang="en-US" dirty="0">
                <a:solidFill>
                  <a:srgbClr val="000000"/>
                </a:solidFill>
              </a:rPr>
              <a:t>DEMONTRATION</a:t>
            </a:r>
          </a:p>
        </p:txBody>
      </p:sp>
      <p:sp>
        <p:nvSpPr>
          <p:cNvPr id="14" name="Freeform 62">
            <a:extLst>
              <a:ext uri="{FF2B5EF4-FFF2-40B4-BE49-F238E27FC236}">
                <a16:creationId xmlns:a16="http://schemas.microsoft.com/office/drawing/2014/main" id="{339C8D78-A644-462F-B674-F440635E53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38619"/>
            <a:ext cx="5000438" cy="5400962"/>
          </a:xfrm>
          <a:custGeom>
            <a:avLst/>
            <a:gdLst>
              <a:gd name="connsiteX0" fmla="*/ 2299956 w 5000438"/>
              <a:gd name="connsiteY0" fmla="*/ 0 h 5400962"/>
              <a:gd name="connsiteX1" fmla="*/ 5000438 w 5000438"/>
              <a:gd name="connsiteY1" fmla="*/ 2700481 h 5400962"/>
              <a:gd name="connsiteX2" fmla="*/ 2299956 w 5000438"/>
              <a:gd name="connsiteY2" fmla="*/ 5400962 h 5400962"/>
              <a:gd name="connsiteX3" fmla="*/ 60675 w 5000438"/>
              <a:gd name="connsiteY3" fmla="*/ 4210346 h 5400962"/>
              <a:gd name="connsiteX4" fmla="*/ 0 w 5000438"/>
              <a:gd name="connsiteY4" fmla="*/ 4110472 h 5400962"/>
              <a:gd name="connsiteX5" fmla="*/ 0 w 5000438"/>
              <a:gd name="connsiteY5" fmla="*/ 1290491 h 5400962"/>
              <a:gd name="connsiteX6" fmla="*/ 60675 w 5000438"/>
              <a:gd name="connsiteY6" fmla="*/ 1190617 h 5400962"/>
              <a:gd name="connsiteX7" fmla="*/ 2299956 w 5000438"/>
              <a:gd name="connsiteY7" fmla="*/ 0 h 540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0438" h="5400962">
                <a:moveTo>
                  <a:pt x="2299956" y="0"/>
                </a:moveTo>
                <a:cubicBezTo>
                  <a:pt x="3791390" y="0"/>
                  <a:pt x="5000438" y="1209047"/>
                  <a:pt x="5000438" y="2700481"/>
                </a:cubicBezTo>
                <a:cubicBezTo>
                  <a:pt x="5000438" y="4191915"/>
                  <a:pt x="3791390" y="5400962"/>
                  <a:pt x="2299956" y="5400962"/>
                </a:cubicBezTo>
                <a:cubicBezTo>
                  <a:pt x="1367810" y="5400962"/>
                  <a:pt x="545971" y="4928678"/>
                  <a:pt x="60675" y="4210346"/>
                </a:cubicBezTo>
                <a:lnTo>
                  <a:pt x="0" y="4110472"/>
                </a:lnTo>
                <a:lnTo>
                  <a:pt x="0" y="1290491"/>
                </a:lnTo>
                <a:lnTo>
                  <a:pt x="60675" y="1190617"/>
                </a:lnTo>
                <a:cubicBezTo>
                  <a:pt x="545971" y="472284"/>
                  <a:pt x="1367810" y="0"/>
                  <a:pt x="2299956"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85000"/>
                  </a:schemeClr>
                </a:gs>
                <a:gs pos="100000">
                  <a:schemeClr val="bg2">
                    <a:lumMod val="8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descr="A screenshot of a cell phone&#10;&#10;Description generated with high confidence">
            <a:extLst>
              <a:ext uri="{FF2B5EF4-FFF2-40B4-BE49-F238E27FC236}">
                <a16:creationId xmlns:a16="http://schemas.microsoft.com/office/drawing/2014/main" id="{11C660D3-D134-4211-BDB4-94745D9BFA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9349" y="2523642"/>
            <a:ext cx="3661831" cy="1830915"/>
          </a:xfrm>
          <a:prstGeom prst="rect">
            <a:avLst/>
          </a:prstGeom>
        </p:spPr>
      </p:pic>
      <p:sp>
        <p:nvSpPr>
          <p:cNvPr id="3" name="Content Placeholder 2">
            <a:extLst>
              <a:ext uri="{FF2B5EF4-FFF2-40B4-BE49-F238E27FC236}">
                <a16:creationId xmlns:a16="http://schemas.microsoft.com/office/drawing/2014/main" id="{E8E8D0D6-67D4-4BDD-933A-D768D57F3239}"/>
              </a:ext>
            </a:extLst>
          </p:cNvPr>
          <p:cNvSpPr>
            <a:spLocks noGrp="1"/>
          </p:cNvSpPr>
          <p:nvPr>
            <p:ph idx="1"/>
          </p:nvPr>
        </p:nvSpPr>
        <p:spPr>
          <a:xfrm>
            <a:off x="5834743" y="2421683"/>
            <a:ext cx="6095999" cy="1454052"/>
          </a:xfrm>
        </p:spPr>
        <p:txBody>
          <a:bodyPr anchor="ctr">
            <a:normAutofit fontScale="77500" lnSpcReduction="20000"/>
          </a:bodyPr>
          <a:lstStyle/>
          <a:p>
            <a:r>
              <a:rPr lang="en-US" sz="3200" dirty="0">
                <a:solidFill>
                  <a:srgbClr val="000000"/>
                </a:solidFill>
              </a:rPr>
              <a:t>You will need a email account with Microsoft Passport supported</a:t>
            </a:r>
          </a:p>
          <a:p>
            <a:r>
              <a:rPr lang="en-US" sz="3200" dirty="0">
                <a:solidFill>
                  <a:srgbClr val="000000"/>
                </a:solidFill>
              </a:rPr>
              <a:t>Create the tenant</a:t>
            </a:r>
          </a:p>
          <a:p>
            <a:r>
              <a:rPr lang="en-US" sz="3200" dirty="0">
                <a:solidFill>
                  <a:srgbClr val="000000"/>
                </a:solidFill>
              </a:rPr>
              <a:t>Create </a:t>
            </a:r>
            <a:r>
              <a:rPr lang="en-US" sz="3200" dirty="0" err="1">
                <a:solidFill>
                  <a:srgbClr val="000000"/>
                </a:solidFill>
              </a:rPr>
              <a:t>AppCatalog</a:t>
            </a:r>
            <a:endParaRPr lang="en-US" sz="3200" dirty="0">
              <a:solidFill>
                <a:srgbClr val="000000"/>
              </a:solidFill>
            </a:endParaRPr>
          </a:p>
        </p:txBody>
      </p:sp>
      <p:sp>
        <p:nvSpPr>
          <p:cNvPr id="4" name="Rectangle 3">
            <a:extLst>
              <a:ext uri="{FF2B5EF4-FFF2-40B4-BE49-F238E27FC236}">
                <a16:creationId xmlns:a16="http://schemas.microsoft.com/office/drawing/2014/main" id="{EA3249A2-F4E9-40C1-AD10-41E285492AC9}"/>
              </a:ext>
            </a:extLst>
          </p:cNvPr>
          <p:cNvSpPr/>
          <p:nvPr/>
        </p:nvSpPr>
        <p:spPr>
          <a:xfrm>
            <a:off x="4557486" y="5936343"/>
            <a:ext cx="7634514" cy="461665"/>
          </a:xfrm>
          <a:prstGeom prst="rect">
            <a:avLst/>
          </a:prstGeom>
        </p:spPr>
        <p:txBody>
          <a:bodyPr wrap="square">
            <a:spAutoFit/>
          </a:bodyPr>
          <a:lstStyle/>
          <a:p>
            <a:r>
              <a:rPr lang="en-US" sz="2400" dirty="0">
                <a:solidFill>
                  <a:srgbClr val="000000"/>
                </a:solidFill>
                <a:hlinkClick r:id="rId4"/>
              </a:rPr>
              <a:t>https://developer.microsoft.com/en-us/office/dev-program</a:t>
            </a:r>
            <a:r>
              <a:rPr lang="en-US" sz="2400" dirty="0">
                <a:solidFill>
                  <a:srgbClr val="000000"/>
                </a:solidFill>
              </a:rPr>
              <a:t> </a:t>
            </a:r>
          </a:p>
        </p:txBody>
      </p:sp>
    </p:spTree>
    <p:extLst>
      <p:ext uri="{BB962C8B-B14F-4D97-AF65-F5344CB8AC3E}">
        <p14:creationId xmlns:p14="http://schemas.microsoft.com/office/powerpoint/2010/main" val="281546151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69239" y="2727639"/>
            <a:ext cx="11922761" cy="3024483"/>
          </a:xfrm>
        </p:spPr>
        <p:txBody>
          <a:bodyPr/>
          <a:lstStyle/>
          <a:p>
            <a:r>
              <a:rPr lang="en-US" sz="3137" dirty="0">
                <a:solidFill>
                  <a:schemeClr val="tx1"/>
                </a:solidFill>
              </a:rPr>
              <a:t>Typescript is a typed superset of JavaScript that compiles to pure JavaScript</a:t>
            </a:r>
          </a:p>
          <a:p>
            <a:r>
              <a:rPr lang="en-US" sz="3137" dirty="0">
                <a:solidFill>
                  <a:schemeClr val="tx1"/>
                </a:solidFill>
              </a:rPr>
              <a:t>Allows enterprise developers to create better JavaScript-intensive applications by introducing variable typing, classes and modules</a:t>
            </a:r>
            <a:endParaRPr lang="es-CO" sz="1765" dirty="0">
              <a:solidFill>
                <a:schemeClr val="tx1"/>
              </a:solidFill>
            </a:endParaRPr>
          </a:p>
        </p:txBody>
      </p:sp>
      <p:sp>
        <p:nvSpPr>
          <p:cNvPr id="2" name="Title 1"/>
          <p:cNvSpPr>
            <a:spLocks noGrp="1"/>
          </p:cNvSpPr>
          <p:nvPr>
            <p:ph type="title"/>
          </p:nvPr>
        </p:nvSpPr>
        <p:spPr>
          <a:xfrm>
            <a:off x="467152" y="249513"/>
            <a:ext cx="10515600" cy="1325563"/>
          </a:xfrm>
        </p:spPr>
        <p:txBody>
          <a:bodyPr/>
          <a:lstStyle/>
          <a:p>
            <a:r>
              <a:rPr lang="en-US" dirty="0"/>
              <a:t>Typescript – Typed JavaScript</a:t>
            </a:r>
            <a:endParaRPr lang="fi-FI" dirty="0"/>
          </a:p>
        </p:txBody>
      </p:sp>
      <p:pic>
        <p:nvPicPr>
          <p:cNvPr id="4" name="Picture 3"/>
          <p:cNvPicPr>
            <a:picLocks noChangeAspect="1"/>
          </p:cNvPicPr>
          <p:nvPr/>
        </p:nvPicPr>
        <p:blipFill>
          <a:blip r:embed="rId3"/>
          <a:stretch>
            <a:fillRect/>
          </a:stretch>
        </p:blipFill>
        <p:spPr>
          <a:xfrm>
            <a:off x="9082942" y="777619"/>
            <a:ext cx="2235892" cy="823750"/>
          </a:xfrm>
          <a:prstGeom prst="rect">
            <a:avLst/>
          </a:prstGeom>
        </p:spPr>
      </p:pic>
      <p:sp>
        <p:nvSpPr>
          <p:cNvPr id="6" name="Rectangle 5"/>
          <p:cNvSpPr/>
          <p:nvPr/>
        </p:nvSpPr>
        <p:spPr bwMode="auto">
          <a:xfrm>
            <a:off x="1249945" y="1453938"/>
            <a:ext cx="5883577" cy="707039"/>
          </a:xfrm>
          <a:prstGeom prst="rect">
            <a:avLst/>
          </a:prstGeom>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76462" tIns="45720" rIns="105877" bIns="45720" numCol="1" rtlCol="0" anchor="ctr" anchorCtr="0" compatLnSpc="1">
            <a:prstTxWarp prst="textNoShape">
              <a:avLst/>
            </a:prstTxWarp>
          </a:bodyPr>
          <a:lstStyle/>
          <a:p>
            <a:pPr defTabSz="914102" fontAlgn="base">
              <a:spcBef>
                <a:spcPct val="0"/>
              </a:spcBef>
              <a:spcAft>
                <a:spcPct val="0"/>
              </a:spcAft>
            </a:pPr>
            <a:r>
              <a:rPr lang="en-US" sz="1961">
                <a:gradFill>
                  <a:gsLst>
                    <a:gs pos="0">
                      <a:srgbClr val="FFFFFF"/>
                    </a:gs>
                    <a:gs pos="100000">
                      <a:srgbClr val="FFFFFF"/>
                    </a:gs>
                  </a:gsLst>
                  <a:lin ang="5400000" scaled="0"/>
                </a:gradFill>
              </a:rPr>
              <a:t>&gt; tsc</a:t>
            </a:r>
            <a:endParaRPr lang="fi-FI" sz="1961" dirty="0">
              <a:gradFill>
                <a:gsLst>
                  <a:gs pos="0">
                    <a:srgbClr val="FFFFFF"/>
                  </a:gs>
                  <a:gs pos="100000">
                    <a:srgbClr val="FFFFFF"/>
                  </a:gs>
                </a:gsLst>
                <a:lin ang="5400000" scaled="0"/>
              </a:gradFill>
            </a:endParaRPr>
          </a:p>
        </p:txBody>
      </p:sp>
      <p:sp>
        <p:nvSpPr>
          <p:cNvPr id="7" name="Rectangle 6"/>
          <p:cNvSpPr/>
          <p:nvPr/>
        </p:nvSpPr>
        <p:spPr bwMode="auto">
          <a:xfrm>
            <a:off x="467152" y="1453938"/>
            <a:ext cx="770168" cy="707039"/>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fi-FI" sz="1961" dirty="0">
              <a:gradFill>
                <a:gsLst>
                  <a:gs pos="0">
                    <a:srgbClr val="FFFFFF"/>
                  </a:gs>
                  <a:gs pos="100000">
                    <a:srgbClr val="FFFFFF"/>
                  </a:gs>
                </a:gsLst>
                <a:lin ang="5400000" scaled="0"/>
              </a:gradFill>
            </a:endParaRPr>
          </a:p>
        </p:txBody>
      </p:sp>
      <p:sp>
        <p:nvSpPr>
          <p:cNvPr id="3" name="Rectangle 2"/>
          <p:cNvSpPr/>
          <p:nvPr/>
        </p:nvSpPr>
        <p:spPr>
          <a:xfrm>
            <a:off x="8614942" y="1596494"/>
            <a:ext cx="3171894" cy="363946"/>
          </a:xfrm>
          <a:prstGeom prst="rect">
            <a:avLst/>
          </a:prstGeom>
        </p:spPr>
        <p:txBody>
          <a:bodyPr wrap="none">
            <a:spAutoFit/>
          </a:bodyPr>
          <a:lstStyle/>
          <a:p>
            <a:pPr algn="ctr"/>
            <a:r>
              <a:rPr lang="fi-FI" sz="1765" dirty="0"/>
              <a:t>https://www.typescriptlang.org/</a:t>
            </a:r>
          </a:p>
        </p:txBody>
      </p:sp>
      <p:sp>
        <p:nvSpPr>
          <p:cNvPr id="8" name="Freeform 91"/>
          <p:cNvSpPr>
            <a:spLocks noChangeAspect="1" noEditPoints="1"/>
          </p:cNvSpPr>
          <p:nvPr/>
        </p:nvSpPr>
        <p:spPr bwMode="auto">
          <a:xfrm>
            <a:off x="616458" y="1660386"/>
            <a:ext cx="471557" cy="294140"/>
          </a:xfrm>
          <a:custGeom>
            <a:avLst/>
            <a:gdLst>
              <a:gd name="T0" fmla="*/ 95 w 303"/>
              <a:gd name="T1" fmla="*/ 133 h 189"/>
              <a:gd name="T2" fmla="*/ 0 w 303"/>
              <a:gd name="T3" fmla="*/ 133 h 189"/>
              <a:gd name="T4" fmla="*/ 0 w 303"/>
              <a:gd name="T5" fmla="*/ 0 h 189"/>
              <a:gd name="T6" fmla="*/ 189 w 303"/>
              <a:gd name="T7" fmla="*/ 0 h 189"/>
              <a:gd name="T8" fmla="*/ 189 w 303"/>
              <a:gd name="T9" fmla="*/ 133 h 189"/>
              <a:gd name="T10" fmla="*/ 152 w 303"/>
              <a:gd name="T11" fmla="*/ 133 h 189"/>
              <a:gd name="T12" fmla="*/ 152 w 303"/>
              <a:gd name="T13" fmla="*/ 114 h 189"/>
              <a:gd name="T14" fmla="*/ 171 w 303"/>
              <a:gd name="T15" fmla="*/ 114 h 189"/>
              <a:gd name="T16" fmla="*/ 171 w 303"/>
              <a:gd name="T17" fmla="*/ 19 h 189"/>
              <a:gd name="T18" fmla="*/ 19 w 303"/>
              <a:gd name="T19" fmla="*/ 19 h 189"/>
              <a:gd name="T20" fmla="*/ 19 w 303"/>
              <a:gd name="T21" fmla="*/ 114 h 189"/>
              <a:gd name="T22" fmla="*/ 95 w 303"/>
              <a:gd name="T23" fmla="*/ 114 h 189"/>
              <a:gd name="T24" fmla="*/ 95 w 303"/>
              <a:gd name="T25" fmla="*/ 133 h 189"/>
              <a:gd name="T26" fmla="*/ 208 w 303"/>
              <a:gd name="T27" fmla="*/ 57 h 189"/>
              <a:gd name="T28" fmla="*/ 208 w 303"/>
              <a:gd name="T29" fmla="*/ 76 h 189"/>
              <a:gd name="T30" fmla="*/ 284 w 303"/>
              <a:gd name="T31" fmla="*/ 76 h 189"/>
              <a:gd name="T32" fmla="*/ 284 w 303"/>
              <a:gd name="T33" fmla="*/ 170 h 189"/>
              <a:gd name="T34" fmla="*/ 133 w 303"/>
              <a:gd name="T35" fmla="*/ 170 h 189"/>
              <a:gd name="T36" fmla="*/ 133 w 303"/>
              <a:gd name="T37" fmla="*/ 76 h 189"/>
              <a:gd name="T38" fmla="*/ 152 w 303"/>
              <a:gd name="T39" fmla="*/ 76 h 189"/>
              <a:gd name="T40" fmla="*/ 152 w 303"/>
              <a:gd name="T41" fmla="*/ 57 h 189"/>
              <a:gd name="T42" fmla="*/ 114 w 303"/>
              <a:gd name="T43" fmla="*/ 57 h 189"/>
              <a:gd name="T44" fmla="*/ 114 w 303"/>
              <a:gd name="T45" fmla="*/ 189 h 189"/>
              <a:gd name="T46" fmla="*/ 303 w 303"/>
              <a:gd name="T47" fmla="*/ 189 h 189"/>
              <a:gd name="T48" fmla="*/ 303 w 303"/>
              <a:gd name="T49" fmla="*/ 57 h 189"/>
              <a:gd name="T50" fmla="*/ 208 w 303"/>
              <a:gd name="T51" fmla="*/ 57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03" h="189">
                <a:moveTo>
                  <a:pt x="95" y="133"/>
                </a:moveTo>
                <a:lnTo>
                  <a:pt x="0" y="133"/>
                </a:lnTo>
                <a:lnTo>
                  <a:pt x="0" y="0"/>
                </a:lnTo>
                <a:lnTo>
                  <a:pt x="189" y="0"/>
                </a:lnTo>
                <a:lnTo>
                  <a:pt x="189" y="133"/>
                </a:lnTo>
                <a:lnTo>
                  <a:pt x="152" y="133"/>
                </a:lnTo>
                <a:lnTo>
                  <a:pt x="152" y="114"/>
                </a:lnTo>
                <a:lnTo>
                  <a:pt x="171" y="114"/>
                </a:lnTo>
                <a:lnTo>
                  <a:pt x="171" y="19"/>
                </a:lnTo>
                <a:lnTo>
                  <a:pt x="19" y="19"/>
                </a:lnTo>
                <a:lnTo>
                  <a:pt x="19" y="114"/>
                </a:lnTo>
                <a:lnTo>
                  <a:pt x="95" y="114"/>
                </a:lnTo>
                <a:lnTo>
                  <a:pt x="95" y="133"/>
                </a:lnTo>
                <a:close/>
                <a:moveTo>
                  <a:pt x="208" y="57"/>
                </a:moveTo>
                <a:lnTo>
                  <a:pt x="208" y="76"/>
                </a:lnTo>
                <a:lnTo>
                  <a:pt x="284" y="76"/>
                </a:lnTo>
                <a:lnTo>
                  <a:pt x="284" y="170"/>
                </a:lnTo>
                <a:lnTo>
                  <a:pt x="133" y="170"/>
                </a:lnTo>
                <a:lnTo>
                  <a:pt x="133" y="76"/>
                </a:lnTo>
                <a:lnTo>
                  <a:pt x="152" y="76"/>
                </a:lnTo>
                <a:lnTo>
                  <a:pt x="152" y="57"/>
                </a:lnTo>
                <a:lnTo>
                  <a:pt x="114" y="57"/>
                </a:lnTo>
                <a:lnTo>
                  <a:pt x="114" y="189"/>
                </a:lnTo>
                <a:lnTo>
                  <a:pt x="303" y="189"/>
                </a:lnTo>
                <a:lnTo>
                  <a:pt x="303" y="57"/>
                </a:lnTo>
                <a:lnTo>
                  <a:pt x="208" y="57"/>
                </a:lnTo>
                <a:close/>
              </a:path>
            </a:pathLst>
          </a:custGeom>
          <a:solidFill>
            <a:schemeClr val="accent2"/>
          </a:solidFill>
          <a:ln>
            <a:noFill/>
          </a:ln>
        </p:spPr>
        <p:txBody>
          <a:bodyPr vert="horz" wrap="square" lIns="89642" tIns="44821" rIns="89642" bIns="44821" numCol="1" anchor="t" anchorCtr="0" compatLnSpc="1">
            <a:prstTxWarp prst="textNoShape">
              <a:avLst/>
            </a:prstTxWarp>
          </a:bodyPr>
          <a:lstStyle/>
          <a:p>
            <a:endParaRPr lang="en-US" sz="1765">
              <a:solidFill>
                <a:srgbClr val="000000"/>
              </a:solidFill>
            </a:endParaRPr>
          </a:p>
        </p:txBody>
      </p:sp>
    </p:spTree>
    <p:extLst>
      <p:ext uri="{BB962C8B-B14F-4D97-AF65-F5344CB8AC3E}">
        <p14:creationId xmlns:p14="http://schemas.microsoft.com/office/powerpoint/2010/main" val="3294260444"/>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69239" y="2727639"/>
            <a:ext cx="11922761" cy="3024483"/>
          </a:xfrm>
        </p:spPr>
        <p:txBody>
          <a:bodyPr/>
          <a:lstStyle/>
          <a:p>
            <a:r>
              <a:rPr lang="en-US" sz="3137" dirty="0">
                <a:solidFill>
                  <a:schemeClr val="tx1"/>
                </a:solidFill>
              </a:rPr>
              <a:t>This to remember:</a:t>
            </a:r>
          </a:p>
          <a:p>
            <a:r>
              <a:rPr lang="en-US" sz="3137" dirty="0">
                <a:solidFill>
                  <a:schemeClr val="tx1"/>
                </a:solidFill>
              </a:rPr>
              <a:t>	Imports</a:t>
            </a:r>
          </a:p>
          <a:p>
            <a:r>
              <a:rPr lang="en-US" sz="3137" dirty="0">
                <a:solidFill>
                  <a:schemeClr val="tx1"/>
                </a:solidFill>
              </a:rPr>
              <a:t>	class definition</a:t>
            </a:r>
          </a:p>
          <a:p>
            <a:r>
              <a:rPr lang="en-US" sz="3137" dirty="0">
                <a:solidFill>
                  <a:schemeClr val="tx1"/>
                </a:solidFill>
              </a:rPr>
              <a:t>	Methods</a:t>
            </a:r>
            <a:endParaRPr lang="es-CO" sz="1765" dirty="0">
              <a:solidFill>
                <a:schemeClr val="tx1"/>
              </a:solidFill>
            </a:endParaRPr>
          </a:p>
        </p:txBody>
      </p:sp>
      <p:sp>
        <p:nvSpPr>
          <p:cNvPr id="2" name="Title 1"/>
          <p:cNvSpPr>
            <a:spLocks noGrp="1"/>
          </p:cNvSpPr>
          <p:nvPr>
            <p:ph type="title"/>
          </p:nvPr>
        </p:nvSpPr>
        <p:spPr>
          <a:xfrm>
            <a:off x="467152" y="249513"/>
            <a:ext cx="10515600" cy="1325563"/>
          </a:xfrm>
        </p:spPr>
        <p:txBody>
          <a:bodyPr/>
          <a:lstStyle/>
          <a:p>
            <a:r>
              <a:rPr lang="en-US" dirty="0"/>
              <a:t>Typescript – Typed JavaScript</a:t>
            </a:r>
            <a:endParaRPr lang="fi-FI" dirty="0"/>
          </a:p>
        </p:txBody>
      </p:sp>
      <p:pic>
        <p:nvPicPr>
          <p:cNvPr id="4" name="Picture 3"/>
          <p:cNvPicPr>
            <a:picLocks noChangeAspect="1"/>
          </p:cNvPicPr>
          <p:nvPr/>
        </p:nvPicPr>
        <p:blipFill>
          <a:blip r:embed="rId3"/>
          <a:stretch>
            <a:fillRect/>
          </a:stretch>
        </p:blipFill>
        <p:spPr>
          <a:xfrm>
            <a:off x="9082942" y="777619"/>
            <a:ext cx="2235892" cy="823750"/>
          </a:xfrm>
          <a:prstGeom prst="rect">
            <a:avLst/>
          </a:prstGeom>
        </p:spPr>
      </p:pic>
      <p:sp>
        <p:nvSpPr>
          <p:cNvPr id="6" name="Rectangle 5"/>
          <p:cNvSpPr/>
          <p:nvPr/>
        </p:nvSpPr>
        <p:spPr bwMode="auto">
          <a:xfrm>
            <a:off x="1249945" y="1453938"/>
            <a:ext cx="5883577" cy="707039"/>
          </a:xfrm>
          <a:prstGeom prst="rect">
            <a:avLst/>
          </a:prstGeom>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76462" tIns="45720" rIns="105877" bIns="45720" numCol="1" rtlCol="0" anchor="ctr" anchorCtr="0" compatLnSpc="1">
            <a:prstTxWarp prst="textNoShape">
              <a:avLst/>
            </a:prstTxWarp>
          </a:bodyPr>
          <a:lstStyle/>
          <a:p>
            <a:pPr defTabSz="914102" fontAlgn="base">
              <a:spcBef>
                <a:spcPct val="0"/>
              </a:spcBef>
              <a:spcAft>
                <a:spcPct val="0"/>
              </a:spcAft>
            </a:pPr>
            <a:r>
              <a:rPr lang="en-US" sz="1961">
                <a:gradFill>
                  <a:gsLst>
                    <a:gs pos="0">
                      <a:srgbClr val="FFFFFF"/>
                    </a:gs>
                    <a:gs pos="100000">
                      <a:srgbClr val="FFFFFF"/>
                    </a:gs>
                  </a:gsLst>
                  <a:lin ang="5400000" scaled="0"/>
                </a:gradFill>
              </a:rPr>
              <a:t>&gt; tsc</a:t>
            </a:r>
            <a:endParaRPr lang="fi-FI" sz="1961" dirty="0">
              <a:gradFill>
                <a:gsLst>
                  <a:gs pos="0">
                    <a:srgbClr val="FFFFFF"/>
                  </a:gs>
                  <a:gs pos="100000">
                    <a:srgbClr val="FFFFFF"/>
                  </a:gs>
                </a:gsLst>
                <a:lin ang="5400000" scaled="0"/>
              </a:gradFill>
            </a:endParaRPr>
          </a:p>
        </p:txBody>
      </p:sp>
      <p:sp>
        <p:nvSpPr>
          <p:cNvPr id="7" name="Rectangle 6"/>
          <p:cNvSpPr/>
          <p:nvPr/>
        </p:nvSpPr>
        <p:spPr bwMode="auto">
          <a:xfrm>
            <a:off x="467152" y="1453938"/>
            <a:ext cx="770168" cy="707039"/>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fi-FI" sz="1961" dirty="0">
              <a:gradFill>
                <a:gsLst>
                  <a:gs pos="0">
                    <a:srgbClr val="FFFFFF"/>
                  </a:gs>
                  <a:gs pos="100000">
                    <a:srgbClr val="FFFFFF"/>
                  </a:gs>
                </a:gsLst>
                <a:lin ang="5400000" scaled="0"/>
              </a:gradFill>
            </a:endParaRPr>
          </a:p>
        </p:txBody>
      </p:sp>
      <p:sp>
        <p:nvSpPr>
          <p:cNvPr id="3" name="Rectangle 2"/>
          <p:cNvSpPr/>
          <p:nvPr/>
        </p:nvSpPr>
        <p:spPr>
          <a:xfrm>
            <a:off x="8614942" y="1596494"/>
            <a:ext cx="3171894" cy="363946"/>
          </a:xfrm>
          <a:prstGeom prst="rect">
            <a:avLst/>
          </a:prstGeom>
        </p:spPr>
        <p:txBody>
          <a:bodyPr wrap="none">
            <a:spAutoFit/>
          </a:bodyPr>
          <a:lstStyle/>
          <a:p>
            <a:pPr algn="ctr"/>
            <a:r>
              <a:rPr lang="fi-FI" sz="1765" dirty="0"/>
              <a:t>https://www.typescriptlang.org/</a:t>
            </a:r>
          </a:p>
        </p:txBody>
      </p:sp>
      <p:sp>
        <p:nvSpPr>
          <p:cNvPr id="8" name="Freeform 91"/>
          <p:cNvSpPr>
            <a:spLocks noChangeAspect="1" noEditPoints="1"/>
          </p:cNvSpPr>
          <p:nvPr/>
        </p:nvSpPr>
        <p:spPr bwMode="auto">
          <a:xfrm>
            <a:off x="616458" y="1660386"/>
            <a:ext cx="471557" cy="294140"/>
          </a:xfrm>
          <a:custGeom>
            <a:avLst/>
            <a:gdLst>
              <a:gd name="T0" fmla="*/ 95 w 303"/>
              <a:gd name="T1" fmla="*/ 133 h 189"/>
              <a:gd name="T2" fmla="*/ 0 w 303"/>
              <a:gd name="T3" fmla="*/ 133 h 189"/>
              <a:gd name="T4" fmla="*/ 0 w 303"/>
              <a:gd name="T5" fmla="*/ 0 h 189"/>
              <a:gd name="T6" fmla="*/ 189 w 303"/>
              <a:gd name="T7" fmla="*/ 0 h 189"/>
              <a:gd name="T8" fmla="*/ 189 w 303"/>
              <a:gd name="T9" fmla="*/ 133 h 189"/>
              <a:gd name="T10" fmla="*/ 152 w 303"/>
              <a:gd name="T11" fmla="*/ 133 h 189"/>
              <a:gd name="T12" fmla="*/ 152 w 303"/>
              <a:gd name="T13" fmla="*/ 114 h 189"/>
              <a:gd name="T14" fmla="*/ 171 w 303"/>
              <a:gd name="T15" fmla="*/ 114 h 189"/>
              <a:gd name="T16" fmla="*/ 171 w 303"/>
              <a:gd name="T17" fmla="*/ 19 h 189"/>
              <a:gd name="T18" fmla="*/ 19 w 303"/>
              <a:gd name="T19" fmla="*/ 19 h 189"/>
              <a:gd name="T20" fmla="*/ 19 w 303"/>
              <a:gd name="T21" fmla="*/ 114 h 189"/>
              <a:gd name="T22" fmla="*/ 95 w 303"/>
              <a:gd name="T23" fmla="*/ 114 h 189"/>
              <a:gd name="T24" fmla="*/ 95 w 303"/>
              <a:gd name="T25" fmla="*/ 133 h 189"/>
              <a:gd name="T26" fmla="*/ 208 w 303"/>
              <a:gd name="T27" fmla="*/ 57 h 189"/>
              <a:gd name="T28" fmla="*/ 208 w 303"/>
              <a:gd name="T29" fmla="*/ 76 h 189"/>
              <a:gd name="T30" fmla="*/ 284 w 303"/>
              <a:gd name="T31" fmla="*/ 76 h 189"/>
              <a:gd name="T32" fmla="*/ 284 w 303"/>
              <a:gd name="T33" fmla="*/ 170 h 189"/>
              <a:gd name="T34" fmla="*/ 133 w 303"/>
              <a:gd name="T35" fmla="*/ 170 h 189"/>
              <a:gd name="T36" fmla="*/ 133 w 303"/>
              <a:gd name="T37" fmla="*/ 76 h 189"/>
              <a:gd name="T38" fmla="*/ 152 w 303"/>
              <a:gd name="T39" fmla="*/ 76 h 189"/>
              <a:gd name="T40" fmla="*/ 152 w 303"/>
              <a:gd name="T41" fmla="*/ 57 h 189"/>
              <a:gd name="T42" fmla="*/ 114 w 303"/>
              <a:gd name="T43" fmla="*/ 57 h 189"/>
              <a:gd name="T44" fmla="*/ 114 w 303"/>
              <a:gd name="T45" fmla="*/ 189 h 189"/>
              <a:gd name="T46" fmla="*/ 303 w 303"/>
              <a:gd name="T47" fmla="*/ 189 h 189"/>
              <a:gd name="T48" fmla="*/ 303 w 303"/>
              <a:gd name="T49" fmla="*/ 57 h 189"/>
              <a:gd name="T50" fmla="*/ 208 w 303"/>
              <a:gd name="T51" fmla="*/ 57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03" h="189">
                <a:moveTo>
                  <a:pt x="95" y="133"/>
                </a:moveTo>
                <a:lnTo>
                  <a:pt x="0" y="133"/>
                </a:lnTo>
                <a:lnTo>
                  <a:pt x="0" y="0"/>
                </a:lnTo>
                <a:lnTo>
                  <a:pt x="189" y="0"/>
                </a:lnTo>
                <a:lnTo>
                  <a:pt x="189" y="133"/>
                </a:lnTo>
                <a:lnTo>
                  <a:pt x="152" y="133"/>
                </a:lnTo>
                <a:lnTo>
                  <a:pt x="152" y="114"/>
                </a:lnTo>
                <a:lnTo>
                  <a:pt x="171" y="114"/>
                </a:lnTo>
                <a:lnTo>
                  <a:pt x="171" y="19"/>
                </a:lnTo>
                <a:lnTo>
                  <a:pt x="19" y="19"/>
                </a:lnTo>
                <a:lnTo>
                  <a:pt x="19" y="114"/>
                </a:lnTo>
                <a:lnTo>
                  <a:pt x="95" y="114"/>
                </a:lnTo>
                <a:lnTo>
                  <a:pt x="95" y="133"/>
                </a:lnTo>
                <a:close/>
                <a:moveTo>
                  <a:pt x="208" y="57"/>
                </a:moveTo>
                <a:lnTo>
                  <a:pt x="208" y="76"/>
                </a:lnTo>
                <a:lnTo>
                  <a:pt x="284" y="76"/>
                </a:lnTo>
                <a:lnTo>
                  <a:pt x="284" y="170"/>
                </a:lnTo>
                <a:lnTo>
                  <a:pt x="133" y="170"/>
                </a:lnTo>
                <a:lnTo>
                  <a:pt x="133" y="76"/>
                </a:lnTo>
                <a:lnTo>
                  <a:pt x="152" y="76"/>
                </a:lnTo>
                <a:lnTo>
                  <a:pt x="152" y="57"/>
                </a:lnTo>
                <a:lnTo>
                  <a:pt x="114" y="57"/>
                </a:lnTo>
                <a:lnTo>
                  <a:pt x="114" y="189"/>
                </a:lnTo>
                <a:lnTo>
                  <a:pt x="303" y="189"/>
                </a:lnTo>
                <a:lnTo>
                  <a:pt x="303" y="57"/>
                </a:lnTo>
                <a:lnTo>
                  <a:pt x="208" y="57"/>
                </a:lnTo>
                <a:close/>
              </a:path>
            </a:pathLst>
          </a:custGeom>
          <a:solidFill>
            <a:schemeClr val="accent2"/>
          </a:solidFill>
          <a:ln>
            <a:noFill/>
          </a:ln>
        </p:spPr>
        <p:txBody>
          <a:bodyPr vert="horz" wrap="square" lIns="89642" tIns="44821" rIns="89642" bIns="44821" numCol="1" anchor="t" anchorCtr="0" compatLnSpc="1">
            <a:prstTxWarp prst="textNoShape">
              <a:avLst/>
            </a:prstTxWarp>
          </a:bodyPr>
          <a:lstStyle/>
          <a:p>
            <a:endParaRPr lang="en-US" sz="1765">
              <a:solidFill>
                <a:srgbClr val="000000"/>
              </a:solidFill>
            </a:endParaRPr>
          </a:p>
        </p:txBody>
      </p:sp>
      <p:pic>
        <p:nvPicPr>
          <p:cNvPr id="9" name="Picture 8">
            <a:extLst>
              <a:ext uri="{FF2B5EF4-FFF2-40B4-BE49-F238E27FC236}">
                <a16:creationId xmlns:a16="http://schemas.microsoft.com/office/drawing/2014/main" id="{1E59D9BB-5867-4CF0-B61E-06C440514F1D}"/>
              </a:ext>
            </a:extLst>
          </p:cNvPr>
          <p:cNvPicPr>
            <a:picLocks noChangeAspect="1"/>
          </p:cNvPicPr>
          <p:nvPr/>
        </p:nvPicPr>
        <p:blipFill>
          <a:blip r:embed="rId4"/>
          <a:stretch>
            <a:fillRect/>
          </a:stretch>
        </p:blipFill>
        <p:spPr>
          <a:xfrm>
            <a:off x="5760330" y="2372257"/>
            <a:ext cx="6026506" cy="4044234"/>
          </a:xfrm>
          <a:prstGeom prst="rect">
            <a:avLst/>
          </a:prstGeom>
        </p:spPr>
      </p:pic>
    </p:spTree>
    <p:extLst>
      <p:ext uri="{BB962C8B-B14F-4D97-AF65-F5344CB8AC3E}">
        <p14:creationId xmlns:p14="http://schemas.microsoft.com/office/powerpoint/2010/main" val="1727331510"/>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Office UI Fabric – UI for SharePoint</a:t>
            </a:r>
          </a:p>
        </p:txBody>
      </p:sp>
      <p:sp>
        <p:nvSpPr>
          <p:cNvPr id="6" name="Text Placeholder 4"/>
          <p:cNvSpPr>
            <a:spLocks noGrp="1"/>
          </p:cNvSpPr>
          <p:nvPr>
            <p:ph type="body" sz="quarter" idx="10"/>
          </p:nvPr>
        </p:nvSpPr>
        <p:spPr>
          <a:xfrm>
            <a:off x="475390" y="2515676"/>
            <a:ext cx="11653523" cy="2822713"/>
          </a:xfrm>
        </p:spPr>
        <p:txBody>
          <a:bodyPr/>
          <a:lstStyle/>
          <a:p>
            <a:endParaRPr lang="en-US" sz="3200" dirty="0">
              <a:solidFill>
                <a:schemeClr val="tx1"/>
              </a:solidFill>
            </a:endParaRPr>
          </a:p>
          <a:p>
            <a:r>
              <a:rPr lang="en-US" sz="3200" dirty="0">
                <a:solidFill>
                  <a:schemeClr val="tx1"/>
                </a:solidFill>
              </a:rPr>
              <a:t>Office UI Fabric is a responsive, mobile-first, front-end framework for developers, designed to make it simple to quickly create web experiences using the Office Design Language</a:t>
            </a:r>
          </a:p>
          <a:p>
            <a:r>
              <a:rPr lang="en-US" sz="3200" dirty="0">
                <a:solidFill>
                  <a:schemeClr val="tx1"/>
                </a:solidFill>
              </a:rPr>
              <a:t>Office IU Fabric is supported in SharePoint</a:t>
            </a:r>
          </a:p>
        </p:txBody>
      </p:sp>
      <p:sp>
        <p:nvSpPr>
          <p:cNvPr id="3" name="Rectangle 2"/>
          <p:cNvSpPr/>
          <p:nvPr/>
        </p:nvSpPr>
        <p:spPr>
          <a:xfrm>
            <a:off x="8824747" y="2238745"/>
            <a:ext cx="2748060" cy="363946"/>
          </a:xfrm>
          <a:prstGeom prst="rect">
            <a:avLst/>
          </a:prstGeom>
        </p:spPr>
        <p:txBody>
          <a:bodyPr wrap="none">
            <a:spAutoFit/>
          </a:bodyPr>
          <a:lstStyle/>
          <a:p>
            <a:r>
              <a:rPr lang="en-US" sz="1765"/>
              <a:t>http://dev.office.com/fabric</a:t>
            </a:r>
          </a:p>
        </p:txBody>
      </p:sp>
      <p:pic>
        <p:nvPicPr>
          <p:cNvPr id="7" name="Picture 6"/>
          <p:cNvPicPr>
            <a:picLocks noChangeAspect="1"/>
          </p:cNvPicPr>
          <p:nvPr/>
        </p:nvPicPr>
        <p:blipFill>
          <a:blip r:embed="rId3"/>
          <a:stretch>
            <a:fillRect/>
          </a:stretch>
        </p:blipFill>
        <p:spPr>
          <a:xfrm>
            <a:off x="475390" y="1422648"/>
            <a:ext cx="1848276" cy="1017400"/>
          </a:xfrm>
          <a:prstGeom prst="rect">
            <a:avLst/>
          </a:prstGeom>
        </p:spPr>
      </p:pic>
      <p:pic>
        <p:nvPicPr>
          <p:cNvPr id="8" name="Picture 7"/>
          <p:cNvPicPr>
            <a:picLocks noChangeAspect="1"/>
          </p:cNvPicPr>
          <p:nvPr/>
        </p:nvPicPr>
        <p:blipFill>
          <a:blip r:embed="rId4"/>
          <a:stretch>
            <a:fillRect/>
          </a:stretch>
        </p:blipFill>
        <p:spPr>
          <a:xfrm>
            <a:off x="2555853" y="1347019"/>
            <a:ext cx="2104717" cy="1168657"/>
          </a:xfrm>
          <a:prstGeom prst="rect">
            <a:avLst/>
          </a:prstGeom>
        </p:spPr>
      </p:pic>
      <p:pic>
        <p:nvPicPr>
          <p:cNvPr id="9" name="Picture 8"/>
          <p:cNvPicPr>
            <a:picLocks noChangeAspect="1"/>
          </p:cNvPicPr>
          <p:nvPr/>
        </p:nvPicPr>
        <p:blipFill>
          <a:blip r:embed="rId5"/>
          <a:stretch>
            <a:fillRect/>
          </a:stretch>
        </p:blipFill>
        <p:spPr>
          <a:xfrm>
            <a:off x="4988101" y="1347018"/>
            <a:ext cx="2913017" cy="438820"/>
          </a:xfrm>
          <a:prstGeom prst="rect">
            <a:avLst/>
          </a:prstGeom>
        </p:spPr>
      </p:pic>
      <p:pic>
        <p:nvPicPr>
          <p:cNvPr id="10" name="Picture 9"/>
          <p:cNvPicPr>
            <a:picLocks noChangeAspect="1"/>
          </p:cNvPicPr>
          <p:nvPr/>
        </p:nvPicPr>
        <p:blipFill>
          <a:blip r:embed="rId6"/>
          <a:stretch>
            <a:fillRect/>
          </a:stretch>
        </p:blipFill>
        <p:spPr>
          <a:xfrm>
            <a:off x="4988101" y="1943362"/>
            <a:ext cx="1736606" cy="392137"/>
          </a:xfrm>
          <a:prstGeom prst="rect">
            <a:avLst/>
          </a:prstGeom>
        </p:spPr>
      </p:pic>
      <p:pic>
        <p:nvPicPr>
          <p:cNvPr id="11" name="Picture 10"/>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9271704" y="1400502"/>
            <a:ext cx="1854145" cy="830270"/>
          </a:xfrm>
          <a:prstGeom prst="rect">
            <a:avLst/>
          </a:prstGeom>
        </p:spPr>
      </p:pic>
    </p:spTree>
    <p:extLst>
      <p:ext uri="{BB962C8B-B14F-4D97-AF65-F5344CB8AC3E}">
        <p14:creationId xmlns:p14="http://schemas.microsoft.com/office/powerpoint/2010/main" val="26297673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69239" y="1934421"/>
            <a:ext cx="5594847" cy="3942748"/>
          </a:xfrm>
        </p:spPr>
        <p:txBody>
          <a:bodyPr/>
          <a:lstStyle/>
          <a:p>
            <a:r>
              <a:rPr lang="en-US" sz="3137" dirty="0">
                <a:solidFill>
                  <a:schemeClr val="tx1"/>
                </a:solidFill>
              </a:rPr>
              <a:t>Local development time experience</a:t>
            </a:r>
          </a:p>
          <a:p>
            <a:r>
              <a:rPr lang="en-US" sz="3137" dirty="0">
                <a:solidFill>
                  <a:schemeClr val="tx1"/>
                </a:solidFill>
              </a:rPr>
              <a:t>Test your changes immediately even in offline mode</a:t>
            </a:r>
          </a:p>
        </p:txBody>
      </p:sp>
      <p:sp>
        <p:nvSpPr>
          <p:cNvPr id="4" name="Title 3"/>
          <p:cNvSpPr>
            <a:spLocks noGrp="1"/>
          </p:cNvSpPr>
          <p:nvPr>
            <p:ph type="title"/>
          </p:nvPr>
        </p:nvSpPr>
        <p:spPr>
          <a:xfrm>
            <a:off x="269240" y="257193"/>
            <a:ext cx="10515600" cy="1325563"/>
          </a:xfrm>
        </p:spPr>
        <p:txBody>
          <a:bodyPr/>
          <a:lstStyle/>
          <a:p>
            <a:r>
              <a:rPr lang="en-US" dirty="0"/>
              <a:t>SharePoint Workbench</a:t>
            </a:r>
            <a:endParaRPr lang="fi-FI" dirty="0"/>
          </a:p>
        </p:txBody>
      </p:sp>
      <p:pic>
        <p:nvPicPr>
          <p:cNvPr id="5" name="Picture 4"/>
          <p:cNvPicPr>
            <a:picLocks noChangeAspect="1"/>
          </p:cNvPicPr>
          <p:nvPr/>
        </p:nvPicPr>
        <p:blipFill>
          <a:blip r:embed="rId3"/>
          <a:stretch>
            <a:fillRect/>
          </a:stretch>
        </p:blipFill>
        <p:spPr>
          <a:xfrm>
            <a:off x="5527040" y="1934420"/>
            <a:ext cx="6407869" cy="3765045"/>
          </a:xfrm>
          <a:prstGeom prst="rect">
            <a:avLst/>
          </a:prstGeom>
        </p:spPr>
      </p:pic>
    </p:spTree>
    <p:extLst>
      <p:ext uri="{BB962C8B-B14F-4D97-AF65-F5344CB8AC3E}">
        <p14:creationId xmlns:p14="http://schemas.microsoft.com/office/powerpoint/2010/main" val="2973165604"/>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5" name="Picture 84"/>
          <p:cNvPicPr>
            <a:picLocks noChangeAspect="1"/>
          </p:cNvPicPr>
          <p:nvPr/>
        </p:nvPicPr>
        <p:blipFill rotWithShape="1">
          <a:blip r:embed="rId3"/>
          <a:srcRect t="563" r="7846"/>
          <a:stretch/>
        </p:blipFill>
        <p:spPr>
          <a:xfrm>
            <a:off x="7873918" y="5094064"/>
            <a:ext cx="3364214" cy="1510269"/>
          </a:xfrm>
          <a:prstGeom prst="rect">
            <a:avLst/>
          </a:prstGeom>
          <a:solidFill>
            <a:schemeClr val="tx1">
              <a:lumMod val="20000"/>
              <a:lumOff val="80000"/>
            </a:schemeClr>
          </a:solidFill>
          <a:ln>
            <a:solidFill>
              <a:schemeClr val="tx1">
                <a:lumMod val="20000"/>
                <a:lumOff val="80000"/>
              </a:schemeClr>
            </a:solidFill>
          </a:ln>
        </p:spPr>
      </p:pic>
      <p:cxnSp>
        <p:nvCxnSpPr>
          <p:cNvPr id="37" name="Straight Arrow Connector 36"/>
          <p:cNvCxnSpPr>
            <a:stCxn id="6" idx="2"/>
            <a:endCxn id="7" idx="0"/>
          </p:cNvCxnSpPr>
          <p:nvPr/>
        </p:nvCxnSpPr>
        <p:spPr>
          <a:xfrm>
            <a:off x="5751136" y="2412195"/>
            <a:ext cx="1" cy="395412"/>
          </a:xfrm>
          <a:prstGeom prst="straightConnector1">
            <a:avLst/>
          </a:prstGeom>
          <a:ln w="44450">
            <a:solidFill>
              <a:schemeClr val="bg2"/>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a:stCxn id="7" idx="2"/>
            <a:endCxn id="8" idx="0"/>
          </p:cNvCxnSpPr>
          <p:nvPr/>
        </p:nvCxnSpPr>
        <p:spPr>
          <a:xfrm flipH="1">
            <a:off x="5745349" y="3253169"/>
            <a:ext cx="5787" cy="395412"/>
          </a:xfrm>
          <a:prstGeom prst="straightConnector1">
            <a:avLst/>
          </a:prstGeom>
          <a:ln w="44450">
            <a:solidFill>
              <a:schemeClr val="tx1">
                <a:lumMod val="60000"/>
                <a:lumOff val="40000"/>
              </a:schemeClr>
            </a:solidFill>
            <a:tailEnd type="stealth" w="lg" len="lg"/>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dirty="0"/>
              <a:t>Client-side Web Part Build Flow</a:t>
            </a:r>
          </a:p>
        </p:txBody>
      </p:sp>
      <p:sp>
        <p:nvSpPr>
          <p:cNvPr id="3" name="Rectangle 2"/>
          <p:cNvSpPr/>
          <p:nvPr/>
        </p:nvSpPr>
        <p:spPr>
          <a:xfrm>
            <a:off x="838198" y="1966047"/>
            <a:ext cx="2192939" cy="44556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1600" dirty="0">
                <a:gradFill>
                  <a:gsLst>
                    <a:gs pos="96875">
                      <a:schemeClr val="bg1"/>
                    </a:gs>
                    <a:gs pos="78906">
                      <a:schemeClr val="bg1"/>
                    </a:gs>
                  </a:gsLst>
                  <a:lin ang="5400000" scaled="1"/>
                </a:gradFill>
              </a:rPr>
              <a:t>Install SharePoint Generator</a:t>
            </a:r>
          </a:p>
        </p:txBody>
      </p:sp>
      <p:sp>
        <p:nvSpPr>
          <p:cNvPr id="4" name="Rectangle 3"/>
          <p:cNvSpPr/>
          <p:nvPr/>
        </p:nvSpPr>
        <p:spPr>
          <a:xfrm>
            <a:off x="838200" y="2847138"/>
            <a:ext cx="2192940" cy="44556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1600" dirty="0">
                <a:gradFill>
                  <a:gsLst>
                    <a:gs pos="96875">
                      <a:schemeClr val="bg1"/>
                    </a:gs>
                    <a:gs pos="78906">
                      <a:schemeClr val="bg1"/>
                    </a:gs>
                  </a:gsLst>
                  <a:lin ang="5400000" scaled="1"/>
                </a:gradFill>
              </a:rPr>
              <a:t>Scaffold SharePoint Web Part Project</a:t>
            </a:r>
          </a:p>
        </p:txBody>
      </p:sp>
      <p:sp>
        <p:nvSpPr>
          <p:cNvPr id="5" name="Rectangle 4"/>
          <p:cNvSpPr/>
          <p:nvPr/>
        </p:nvSpPr>
        <p:spPr>
          <a:xfrm>
            <a:off x="838200" y="3688112"/>
            <a:ext cx="2192940" cy="44556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1600" dirty="0">
                <a:gradFill>
                  <a:gsLst>
                    <a:gs pos="96875">
                      <a:schemeClr val="bg1"/>
                    </a:gs>
                    <a:gs pos="78906">
                      <a:schemeClr val="bg1"/>
                    </a:gs>
                  </a:gsLst>
                  <a:lin ang="5400000" scaled="1"/>
                </a:gradFill>
              </a:rPr>
              <a:t>Build Web Part Code</a:t>
            </a:r>
          </a:p>
        </p:txBody>
      </p:sp>
      <p:sp>
        <p:nvSpPr>
          <p:cNvPr id="6" name="Rectangle 5"/>
          <p:cNvSpPr/>
          <p:nvPr/>
        </p:nvSpPr>
        <p:spPr>
          <a:xfrm>
            <a:off x="4726920" y="1966634"/>
            <a:ext cx="2048429" cy="44556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1600" dirty="0">
                <a:gradFill>
                  <a:gsLst>
                    <a:gs pos="96875">
                      <a:schemeClr val="bg1"/>
                    </a:gs>
                    <a:gs pos="78906">
                      <a:schemeClr val="bg1"/>
                    </a:gs>
                  </a:gsLst>
                  <a:lin ang="5400000" scaled="1"/>
                </a:gradFill>
              </a:rPr>
              <a:t>Test</a:t>
            </a:r>
          </a:p>
        </p:txBody>
      </p:sp>
      <p:sp>
        <p:nvSpPr>
          <p:cNvPr id="7" name="Rectangle 6"/>
          <p:cNvSpPr/>
          <p:nvPr/>
        </p:nvSpPr>
        <p:spPr>
          <a:xfrm>
            <a:off x="4726922" y="2807608"/>
            <a:ext cx="2048429" cy="44556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1600" dirty="0">
                <a:gradFill>
                  <a:gsLst>
                    <a:gs pos="96875">
                      <a:schemeClr val="bg1"/>
                    </a:gs>
                    <a:gs pos="78906">
                      <a:schemeClr val="bg1"/>
                    </a:gs>
                  </a:gsLst>
                  <a:lin ang="5400000" scaled="1"/>
                </a:gradFill>
              </a:rPr>
              <a:t>Local</a:t>
            </a:r>
          </a:p>
        </p:txBody>
      </p:sp>
      <p:sp>
        <p:nvSpPr>
          <p:cNvPr id="8" name="Rectangle 7"/>
          <p:cNvSpPr/>
          <p:nvPr/>
        </p:nvSpPr>
        <p:spPr>
          <a:xfrm>
            <a:off x="4721134" y="3648581"/>
            <a:ext cx="2048429" cy="44556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1600" dirty="0">
                <a:gradFill>
                  <a:gsLst>
                    <a:gs pos="96875">
                      <a:schemeClr val="bg1"/>
                    </a:gs>
                    <a:gs pos="78906">
                      <a:schemeClr val="bg1"/>
                    </a:gs>
                  </a:gsLst>
                  <a:lin ang="5400000" scaled="1"/>
                </a:gradFill>
              </a:rPr>
              <a:t>UAT / Pre-production</a:t>
            </a:r>
          </a:p>
        </p:txBody>
      </p:sp>
      <p:sp>
        <p:nvSpPr>
          <p:cNvPr id="9" name="Curved Right Arrow 8"/>
          <p:cNvSpPr/>
          <p:nvPr/>
        </p:nvSpPr>
        <p:spPr>
          <a:xfrm>
            <a:off x="3995893" y="2938769"/>
            <a:ext cx="601798" cy="1076293"/>
          </a:xfrm>
          <a:prstGeom prst="curvedRightArrow">
            <a:avLst/>
          </a:prstGeom>
          <a:solidFill>
            <a:schemeClr val="tx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10" name="Curved Left Arrow 9"/>
          <p:cNvSpPr/>
          <p:nvPr/>
        </p:nvSpPr>
        <p:spPr>
          <a:xfrm>
            <a:off x="6893007" y="2946474"/>
            <a:ext cx="596012" cy="1076293"/>
          </a:xfrm>
          <a:prstGeom prst="curvedLeftArrow">
            <a:avLst/>
          </a:prstGeom>
          <a:solidFill>
            <a:schemeClr val="tx1">
              <a:lumMod val="40000"/>
              <a:lumOff val="60000"/>
            </a:schemeClr>
          </a:solidFill>
          <a:ln>
            <a:noFill/>
            <a:headEnd type="triangl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11" name="Rectangle 10"/>
          <p:cNvSpPr/>
          <p:nvPr/>
        </p:nvSpPr>
        <p:spPr>
          <a:xfrm>
            <a:off x="8471129" y="1966633"/>
            <a:ext cx="2048429" cy="44556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1600" dirty="0">
                <a:gradFill>
                  <a:gsLst>
                    <a:gs pos="96875">
                      <a:schemeClr val="bg1"/>
                    </a:gs>
                    <a:gs pos="78906">
                      <a:schemeClr val="bg1"/>
                    </a:gs>
                  </a:gsLst>
                  <a:lin ang="5400000" scaled="1"/>
                </a:gradFill>
              </a:rPr>
              <a:t>Package/Deploy</a:t>
            </a:r>
          </a:p>
        </p:txBody>
      </p:sp>
      <p:sp>
        <p:nvSpPr>
          <p:cNvPr id="12" name="Rectangle 11"/>
          <p:cNvSpPr/>
          <p:nvPr/>
        </p:nvSpPr>
        <p:spPr>
          <a:xfrm>
            <a:off x="8459555" y="4563509"/>
            <a:ext cx="2048429" cy="44556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1200" dirty="0">
                <a:gradFill>
                  <a:gsLst>
                    <a:gs pos="96875">
                      <a:schemeClr val="bg1"/>
                    </a:gs>
                    <a:gs pos="78906">
                      <a:schemeClr val="bg1"/>
                    </a:gs>
                  </a:gsLst>
                  <a:lin ang="5400000" scaled="1"/>
                </a:gradFill>
              </a:rPr>
              <a:t>Available on Classic and Client-Side Pages</a:t>
            </a:r>
          </a:p>
        </p:txBody>
      </p:sp>
      <p:sp>
        <p:nvSpPr>
          <p:cNvPr id="17" name="Rectangle 16"/>
          <p:cNvSpPr/>
          <p:nvPr/>
        </p:nvSpPr>
        <p:spPr>
          <a:xfrm>
            <a:off x="8459555" y="2832258"/>
            <a:ext cx="2048429" cy="44556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1600" dirty="0">
                <a:gradFill>
                  <a:gsLst>
                    <a:gs pos="96875">
                      <a:schemeClr val="bg1"/>
                    </a:gs>
                    <a:gs pos="78906">
                      <a:schemeClr val="bg1"/>
                    </a:gs>
                  </a:gsLst>
                  <a:lin ang="5400000" scaled="1"/>
                </a:gradFill>
              </a:rPr>
              <a:t>Package/Deploy</a:t>
            </a:r>
          </a:p>
        </p:txBody>
      </p:sp>
      <p:cxnSp>
        <p:nvCxnSpPr>
          <p:cNvPr id="23" name="Straight Arrow Connector 22"/>
          <p:cNvCxnSpPr>
            <a:cxnSpLocks/>
            <a:stCxn id="3" idx="2"/>
            <a:endCxn id="4" idx="0"/>
          </p:cNvCxnSpPr>
          <p:nvPr/>
        </p:nvCxnSpPr>
        <p:spPr>
          <a:xfrm>
            <a:off x="1934668" y="2411609"/>
            <a:ext cx="2" cy="435530"/>
          </a:xfrm>
          <a:prstGeom prst="straightConnector1">
            <a:avLst/>
          </a:prstGeom>
          <a:ln w="44450">
            <a:solidFill>
              <a:schemeClr val="tx1">
                <a:lumMod val="60000"/>
                <a:lumOff val="40000"/>
              </a:schemeClr>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1934671" y="3286915"/>
            <a:ext cx="0" cy="395412"/>
          </a:xfrm>
          <a:prstGeom prst="straightConnector1">
            <a:avLst/>
          </a:prstGeom>
          <a:ln w="44450">
            <a:solidFill>
              <a:schemeClr val="tx1">
                <a:lumMod val="60000"/>
                <a:lumOff val="40000"/>
              </a:schemeClr>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6" name="Elbow Connector 25"/>
          <p:cNvCxnSpPr>
            <a:cxnSpLocks/>
            <a:stCxn id="43" idx="2"/>
            <a:endCxn id="5" idx="2"/>
          </p:cNvCxnSpPr>
          <p:nvPr/>
        </p:nvCxnSpPr>
        <p:spPr>
          <a:xfrm rot="5400000" flipH="1">
            <a:off x="3286084" y="2782260"/>
            <a:ext cx="1107850" cy="3810678"/>
          </a:xfrm>
          <a:prstGeom prst="bentConnector3">
            <a:avLst>
              <a:gd name="adj1" fmla="val -20229"/>
            </a:avLst>
          </a:prstGeom>
          <a:ln w="44450">
            <a:solidFill>
              <a:schemeClr val="tx1">
                <a:lumMod val="60000"/>
                <a:lumOff val="40000"/>
              </a:schemeClr>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8" name="Elbow Connector 27"/>
          <p:cNvCxnSpPr>
            <a:cxnSpLocks/>
            <a:stCxn id="5" idx="3"/>
            <a:endCxn id="6" idx="1"/>
          </p:cNvCxnSpPr>
          <p:nvPr/>
        </p:nvCxnSpPr>
        <p:spPr>
          <a:xfrm flipV="1">
            <a:off x="3031140" y="2189415"/>
            <a:ext cx="1695781" cy="1721478"/>
          </a:xfrm>
          <a:prstGeom prst="bentConnector3">
            <a:avLst>
              <a:gd name="adj1" fmla="val 42364"/>
            </a:avLst>
          </a:prstGeom>
          <a:ln w="44450">
            <a:solidFill>
              <a:schemeClr val="tx1">
                <a:lumMod val="60000"/>
                <a:lumOff val="40000"/>
              </a:schemeClr>
            </a:solidFill>
            <a:tailEnd type="stealth" w="lg" len="lg"/>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838201" y="1690688"/>
            <a:ext cx="2192940" cy="276999"/>
          </a:xfrm>
          <a:prstGeom prst="rect">
            <a:avLst/>
          </a:prstGeom>
          <a:solidFill>
            <a:srgbClr val="E7E6E6">
              <a:alpha val="54902"/>
            </a:srgbClr>
          </a:solidFill>
        </p:spPr>
        <p:txBody>
          <a:bodyPr wrap="square" rIns="0" rtlCol="0">
            <a:spAutoFit/>
          </a:bodyPr>
          <a:lstStyle/>
          <a:p>
            <a:r>
              <a:rPr lang="en-US" sz="1200" spc="-29" dirty="0">
                <a:gradFill>
                  <a:gsLst>
                    <a:gs pos="1250">
                      <a:schemeClr val="tx1"/>
                    </a:gs>
                    <a:gs pos="100000">
                      <a:schemeClr val="tx1"/>
                    </a:gs>
                  </a:gsLst>
                  <a:lin ang="5400000" scaled="0"/>
                </a:gradFill>
              </a:rPr>
              <a:t>nap install generator-sharepoint -g</a:t>
            </a:r>
          </a:p>
        </p:txBody>
      </p:sp>
      <p:sp>
        <p:nvSpPr>
          <p:cNvPr id="32" name="TextBox 31"/>
          <p:cNvSpPr txBox="1"/>
          <p:nvPr/>
        </p:nvSpPr>
        <p:spPr>
          <a:xfrm>
            <a:off x="838200" y="2530805"/>
            <a:ext cx="2192939" cy="276999"/>
          </a:xfrm>
          <a:prstGeom prst="rect">
            <a:avLst/>
          </a:prstGeom>
          <a:solidFill>
            <a:srgbClr val="E7E6E6">
              <a:alpha val="54902"/>
            </a:srgbClr>
          </a:solidFill>
        </p:spPr>
        <p:txBody>
          <a:bodyPr wrap="square" rtlCol="0">
            <a:spAutoFit/>
          </a:bodyPr>
          <a:lstStyle/>
          <a:p>
            <a:r>
              <a:rPr lang="en-US" sz="1200" dirty="0" err="1">
                <a:gradFill>
                  <a:gsLst>
                    <a:gs pos="1250">
                      <a:schemeClr val="tx1"/>
                    </a:gs>
                    <a:gs pos="100000">
                      <a:schemeClr val="tx1"/>
                    </a:gs>
                  </a:gsLst>
                  <a:lin ang="5400000" scaled="0"/>
                </a:gradFill>
              </a:rPr>
              <a:t>yo</a:t>
            </a:r>
            <a:r>
              <a:rPr lang="en-US" sz="1200" dirty="0">
                <a:gradFill>
                  <a:gsLst>
                    <a:gs pos="1250">
                      <a:schemeClr val="tx1"/>
                    </a:gs>
                    <a:gs pos="100000">
                      <a:schemeClr val="tx1"/>
                    </a:gs>
                  </a:gsLst>
                  <a:lin ang="5400000" scaled="0"/>
                </a:gradFill>
              </a:rPr>
              <a:t> </a:t>
            </a:r>
            <a:r>
              <a:rPr lang="en-US" sz="1200" dirty="0" err="1">
                <a:gradFill>
                  <a:gsLst>
                    <a:gs pos="1250">
                      <a:schemeClr val="tx1"/>
                    </a:gs>
                    <a:gs pos="100000">
                      <a:schemeClr val="tx1"/>
                    </a:gs>
                  </a:gsLst>
                  <a:lin ang="5400000" scaled="0"/>
                </a:gradFill>
              </a:rPr>
              <a:t>sharepoint</a:t>
            </a:r>
            <a:endParaRPr lang="en-US" sz="1200" dirty="0">
              <a:gradFill>
                <a:gsLst>
                  <a:gs pos="1250">
                    <a:schemeClr val="tx1"/>
                  </a:gs>
                  <a:gs pos="100000">
                    <a:schemeClr val="tx1"/>
                  </a:gs>
                </a:gsLst>
                <a:lin ang="5400000" scaled="0"/>
              </a:gradFill>
            </a:endParaRPr>
          </a:p>
        </p:txBody>
      </p:sp>
      <p:sp>
        <p:nvSpPr>
          <p:cNvPr id="27" name="TextBox 26"/>
          <p:cNvSpPr txBox="1"/>
          <p:nvPr/>
        </p:nvSpPr>
        <p:spPr>
          <a:xfrm>
            <a:off x="838200" y="3361097"/>
            <a:ext cx="2192940" cy="276999"/>
          </a:xfrm>
          <a:prstGeom prst="rect">
            <a:avLst/>
          </a:prstGeom>
          <a:solidFill>
            <a:srgbClr val="E7E6E6">
              <a:alpha val="54902"/>
            </a:srgbClr>
          </a:solidFill>
        </p:spPr>
        <p:txBody>
          <a:bodyPr wrap="square" rtlCol="0">
            <a:spAutoFit/>
          </a:bodyPr>
          <a:lstStyle/>
          <a:p>
            <a:r>
              <a:rPr lang="en-US" sz="1200" dirty="0">
                <a:gradFill>
                  <a:gsLst>
                    <a:gs pos="1250">
                      <a:schemeClr val="tx1"/>
                    </a:gs>
                    <a:gs pos="100000">
                      <a:schemeClr val="tx1"/>
                    </a:gs>
                  </a:gsLst>
                  <a:lin ang="5400000" scaled="0"/>
                </a:gradFill>
              </a:rPr>
              <a:t>Code</a:t>
            </a:r>
          </a:p>
        </p:txBody>
      </p:sp>
      <p:sp>
        <p:nvSpPr>
          <p:cNvPr id="29" name="TextBox 28"/>
          <p:cNvSpPr txBox="1"/>
          <p:nvPr/>
        </p:nvSpPr>
        <p:spPr>
          <a:xfrm>
            <a:off x="4721133" y="1699780"/>
            <a:ext cx="2048429" cy="232929"/>
          </a:xfrm>
          <a:prstGeom prst="rect">
            <a:avLst/>
          </a:prstGeom>
          <a:solidFill>
            <a:srgbClr val="E7E6E6">
              <a:alpha val="54902"/>
            </a:srgbClr>
          </a:solidFill>
        </p:spPr>
        <p:txBody>
          <a:bodyPr wrap="none" rtlCol="0">
            <a:noAutofit/>
          </a:bodyPr>
          <a:lstStyle/>
          <a:p>
            <a:r>
              <a:rPr lang="en-US" sz="1200" dirty="0">
                <a:gradFill>
                  <a:gsLst>
                    <a:gs pos="1250">
                      <a:schemeClr val="tx1"/>
                    </a:gs>
                    <a:gs pos="100000">
                      <a:schemeClr val="tx1"/>
                    </a:gs>
                  </a:gsLst>
                  <a:lin ang="5400000" scaled="0"/>
                </a:gradFill>
              </a:rPr>
              <a:t>gulp serve</a:t>
            </a:r>
          </a:p>
        </p:txBody>
      </p:sp>
      <p:sp>
        <p:nvSpPr>
          <p:cNvPr id="30" name="TextBox 29"/>
          <p:cNvSpPr txBox="1"/>
          <p:nvPr/>
        </p:nvSpPr>
        <p:spPr>
          <a:xfrm>
            <a:off x="4721133" y="2532768"/>
            <a:ext cx="2048429" cy="233947"/>
          </a:xfrm>
          <a:prstGeom prst="rect">
            <a:avLst/>
          </a:prstGeom>
          <a:solidFill>
            <a:srgbClr val="E7E6E6">
              <a:alpha val="54902"/>
            </a:srgbClr>
          </a:solidFill>
        </p:spPr>
        <p:txBody>
          <a:bodyPr wrap="none" rtlCol="0">
            <a:noAutofit/>
          </a:bodyPr>
          <a:lstStyle/>
          <a:p>
            <a:r>
              <a:rPr lang="en-US" sz="1200" dirty="0">
                <a:gradFill>
                  <a:gsLst>
                    <a:gs pos="1250">
                      <a:schemeClr val="tx1"/>
                    </a:gs>
                    <a:gs pos="100000">
                      <a:schemeClr val="tx1"/>
                    </a:gs>
                  </a:gsLst>
                  <a:lin ang="5400000" scaled="0"/>
                </a:gradFill>
              </a:rPr>
              <a:t>workbench</a:t>
            </a:r>
          </a:p>
        </p:txBody>
      </p:sp>
      <p:cxnSp>
        <p:nvCxnSpPr>
          <p:cNvPr id="38" name="Straight Arrow Connector 37"/>
          <p:cNvCxnSpPr>
            <a:cxnSpLocks/>
            <a:stCxn id="11" idx="2"/>
            <a:endCxn id="34" idx="2"/>
          </p:cNvCxnSpPr>
          <p:nvPr/>
        </p:nvCxnSpPr>
        <p:spPr>
          <a:xfrm>
            <a:off x="9495343" y="2412195"/>
            <a:ext cx="0" cy="389140"/>
          </a:xfrm>
          <a:prstGeom prst="straightConnector1">
            <a:avLst/>
          </a:prstGeom>
          <a:ln w="44450">
            <a:solidFill>
              <a:schemeClr val="tx1">
                <a:lumMod val="60000"/>
                <a:lumOff val="40000"/>
              </a:schemeClr>
            </a:solidFill>
            <a:tailEnd type="stealth" w="lg" len="lg"/>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8459555" y="1690688"/>
            <a:ext cx="2048429" cy="232929"/>
          </a:xfrm>
          <a:prstGeom prst="rect">
            <a:avLst/>
          </a:prstGeom>
          <a:solidFill>
            <a:srgbClr val="E7E6E6">
              <a:alpha val="54902"/>
            </a:srgbClr>
          </a:solidFill>
        </p:spPr>
        <p:txBody>
          <a:bodyPr wrap="none" rtlCol="0">
            <a:noAutofit/>
          </a:bodyPr>
          <a:lstStyle/>
          <a:p>
            <a:r>
              <a:rPr lang="en-US" sz="1200" dirty="0">
                <a:gradFill>
                  <a:gsLst>
                    <a:gs pos="1250">
                      <a:schemeClr val="tx1"/>
                    </a:gs>
                    <a:gs pos="100000">
                      <a:schemeClr val="tx1"/>
                    </a:gs>
                  </a:gsLst>
                  <a:lin ang="5400000" scaled="0"/>
                </a:gradFill>
              </a:rPr>
              <a:t>gulp package-solution</a:t>
            </a:r>
          </a:p>
        </p:txBody>
      </p:sp>
      <p:sp>
        <p:nvSpPr>
          <p:cNvPr id="34" name="TextBox 33"/>
          <p:cNvSpPr txBox="1"/>
          <p:nvPr/>
        </p:nvSpPr>
        <p:spPr>
          <a:xfrm>
            <a:off x="8471129" y="2567388"/>
            <a:ext cx="2048429" cy="233947"/>
          </a:xfrm>
          <a:prstGeom prst="rect">
            <a:avLst/>
          </a:prstGeom>
          <a:solidFill>
            <a:srgbClr val="E7E6E6">
              <a:alpha val="54902"/>
            </a:srgbClr>
          </a:solidFill>
        </p:spPr>
        <p:txBody>
          <a:bodyPr wrap="none" rtlCol="0">
            <a:noAutofit/>
          </a:bodyPr>
          <a:lstStyle>
            <a:defPPr>
              <a:defRPr lang="en-US"/>
            </a:defPPr>
            <a:lvl1pPr>
              <a:defRPr sz="1100">
                <a:gradFill>
                  <a:gsLst>
                    <a:gs pos="1250">
                      <a:schemeClr val="tx1"/>
                    </a:gs>
                    <a:gs pos="100000">
                      <a:schemeClr val="tx1"/>
                    </a:gs>
                  </a:gsLst>
                  <a:lin ang="5400000" scaled="0"/>
                </a:gradFill>
              </a:defRPr>
            </a:lvl1pPr>
          </a:lstStyle>
          <a:p>
            <a:r>
              <a:rPr lang="en-US" sz="1200" dirty="0"/>
              <a:t>gulp upload-</a:t>
            </a:r>
            <a:r>
              <a:rPr lang="en-US" sz="1200" dirty="0" err="1"/>
              <a:t>cdn</a:t>
            </a:r>
            <a:endParaRPr lang="en-US" sz="1200" dirty="0"/>
          </a:p>
        </p:txBody>
      </p:sp>
      <p:sp>
        <p:nvSpPr>
          <p:cNvPr id="43" name="Flowchart: Decision 42"/>
          <p:cNvSpPr/>
          <p:nvPr/>
        </p:nvSpPr>
        <p:spPr>
          <a:xfrm>
            <a:off x="5337398" y="4570289"/>
            <a:ext cx="815900" cy="671235"/>
          </a:xfrm>
          <a:prstGeom prst="flowChartDecisi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lnSpc>
                <a:spcPct val="90000"/>
              </a:lnSpc>
            </a:pPr>
            <a:r>
              <a:rPr lang="en-US" sz="1600" dirty="0">
                <a:gradFill>
                  <a:gsLst>
                    <a:gs pos="96875">
                      <a:schemeClr val="bg1"/>
                    </a:gs>
                    <a:gs pos="78906">
                      <a:schemeClr val="bg1"/>
                    </a:gs>
                  </a:gsLst>
                  <a:lin ang="5400000" scaled="1"/>
                </a:gradFill>
              </a:rPr>
              <a:t>Ship?</a:t>
            </a:r>
          </a:p>
        </p:txBody>
      </p:sp>
      <p:cxnSp>
        <p:nvCxnSpPr>
          <p:cNvPr id="44" name="Straight Arrow Connector 43"/>
          <p:cNvCxnSpPr>
            <a:cxnSpLocks/>
            <a:stCxn id="8" idx="2"/>
            <a:endCxn id="43" idx="0"/>
          </p:cNvCxnSpPr>
          <p:nvPr/>
        </p:nvCxnSpPr>
        <p:spPr>
          <a:xfrm flipH="1">
            <a:off x="5745348" y="4094144"/>
            <a:ext cx="1" cy="476145"/>
          </a:xfrm>
          <a:prstGeom prst="straightConnector1">
            <a:avLst/>
          </a:prstGeom>
          <a:ln w="44450">
            <a:solidFill>
              <a:schemeClr val="tx1">
                <a:lumMod val="60000"/>
                <a:lumOff val="40000"/>
              </a:schemeClr>
            </a:solidFill>
            <a:tailEnd type="stealth" w="lg" len="lg"/>
          </a:ln>
        </p:spPr>
        <p:style>
          <a:lnRef idx="1">
            <a:schemeClr val="accent1"/>
          </a:lnRef>
          <a:fillRef idx="0">
            <a:schemeClr val="accent1"/>
          </a:fillRef>
          <a:effectRef idx="0">
            <a:schemeClr val="accent1"/>
          </a:effectRef>
          <a:fontRef idx="minor">
            <a:schemeClr val="tx1"/>
          </a:fontRef>
        </p:style>
      </p:cxnSp>
      <p:sp>
        <p:nvSpPr>
          <p:cNvPr id="68" name="Rectangle 67"/>
          <p:cNvSpPr/>
          <p:nvPr/>
        </p:nvSpPr>
        <p:spPr>
          <a:xfrm>
            <a:off x="8471129" y="3697884"/>
            <a:ext cx="2036855" cy="44556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1600" dirty="0">
                <a:gradFill>
                  <a:gsLst>
                    <a:gs pos="96875">
                      <a:schemeClr val="bg1"/>
                    </a:gs>
                    <a:gs pos="78906">
                      <a:schemeClr val="bg1"/>
                    </a:gs>
                  </a:gsLst>
                  <a:lin ang="5400000" scaled="1"/>
                </a:gradFill>
              </a:rPr>
              <a:t>Release using app catalog*</a:t>
            </a:r>
          </a:p>
        </p:txBody>
      </p:sp>
      <p:cxnSp>
        <p:nvCxnSpPr>
          <p:cNvPr id="69" name="Straight Arrow Connector 68"/>
          <p:cNvCxnSpPr>
            <a:cxnSpLocks/>
            <a:stCxn id="17" idx="2"/>
            <a:endCxn id="70" idx="2"/>
          </p:cNvCxnSpPr>
          <p:nvPr/>
        </p:nvCxnSpPr>
        <p:spPr>
          <a:xfrm>
            <a:off x="9483769" y="3277821"/>
            <a:ext cx="11574" cy="370760"/>
          </a:xfrm>
          <a:prstGeom prst="straightConnector1">
            <a:avLst/>
          </a:prstGeom>
          <a:ln w="44450">
            <a:solidFill>
              <a:schemeClr val="tx1">
                <a:lumMod val="60000"/>
                <a:lumOff val="40000"/>
              </a:schemeClr>
            </a:solidFill>
            <a:tailEnd type="stealth" w="lg" len="lg"/>
          </a:ln>
        </p:spPr>
        <p:style>
          <a:lnRef idx="1">
            <a:schemeClr val="accent1"/>
          </a:lnRef>
          <a:fillRef idx="0">
            <a:schemeClr val="accent1"/>
          </a:fillRef>
          <a:effectRef idx="0">
            <a:schemeClr val="accent1"/>
          </a:effectRef>
          <a:fontRef idx="minor">
            <a:schemeClr val="tx1"/>
          </a:fontRef>
        </p:style>
      </p:cxnSp>
      <p:sp>
        <p:nvSpPr>
          <p:cNvPr id="70" name="TextBox 69"/>
          <p:cNvSpPr txBox="1"/>
          <p:nvPr/>
        </p:nvSpPr>
        <p:spPr>
          <a:xfrm>
            <a:off x="8482703" y="3433013"/>
            <a:ext cx="2025281" cy="215567"/>
          </a:xfrm>
          <a:prstGeom prst="rect">
            <a:avLst/>
          </a:prstGeom>
          <a:solidFill>
            <a:srgbClr val="E7E6E6">
              <a:alpha val="54902"/>
            </a:srgbClr>
          </a:solidFill>
        </p:spPr>
        <p:txBody>
          <a:bodyPr wrap="none" rtlCol="0">
            <a:noAutofit/>
          </a:bodyPr>
          <a:lstStyle>
            <a:defPPr>
              <a:defRPr lang="en-US"/>
            </a:defPPr>
            <a:lvl1pPr>
              <a:defRPr sz="1100">
                <a:gradFill>
                  <a:gsLst>
                    <a:gs pos="1250">
                      <a:schemeClr val="tx1"/>
                    </a:gs>
                    <a:gs pos="100000">
                      <a:schemeClr val="tx1"/>
                    </a:gs>
                  </a:gsLst>
                  <a:lin ang="5400000" scaled="0"/>
                </a:gradFill>
              </a:defRPr>
            </a:lvl1pPr>
          </a:lstStyle>
          <a:p>
            <a:r>
              <a:rPr lang="en-US" sz="1200" dirty="0"/>
              <a:t>manual upload of the app</a:t>
            </a:r>
          </a:p>
        </p:txBody>
      </p:sp>
      <p:cxnSp>
        <p:nvCxnSpPr>
          <p:cNvPr id="77" name="Straight Arrow Connector 76"/>
          <p:cNvCxnSpPr>
            <a:cxnSpLocks/>
            <a:stCxn id="68" idx="2"/>
            <a:endCxn id="12" idx="0"/>
          </p:cNvCxnSpPr>
          <p:nvPr/>
        </p:nvCxnSpPr>
        <p:spPr>
          <a:xfrm flipH="1">
            <a:off x="9483770" y="4143446"/>
            <a:ext cx="5787" cy="420064"/>
          </a:xfrm>
          <a:prstGeom prst="straightConnector1">
            <a:avLst/>
          </a:prstGeom>
          <a:ln w="44450">
            <a:solidFill>
              <a:schemeClr val="tx1">
                <a:lumMod val="60000"/>
                <a:lumOff val="40000"/>
              </a:schemeClr>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81" name="Elbow Connector 80"/>
          <p:cNvCxnSpPr>
            <a:cxnSpLocks/>
            <a:stCxn id="43" idx="3"/>
            <a:endCxn id="11" idx="1"/>
          </p:cNvCxnSpPr>
          <p:nvPr/>
        </p:nvCxnSpPr>
        <p:spPr>
          <a:xfrm flipV="1">
            <a:off x="6153298" y="2189414"/>
            <a:ext cx="2317832" cy="2716493"/>
          </a:xfrm>
          <a:prstGeom prst="bentConnector3">
            <a:avLst>
              <a:gd name="adj1" fmla="val 68478"/>
            </a:avLst>
          </a:prstGeom>
          <a:ln w="44450">
            <a:solidFill>
              <a:schemeClr val="tx1">
                <a:lumMod val="60000"/>
                <a:lumOff val="40000"/>
              </a:schemeClr>
            </a:solidFill>
            <a:tailEnd type="stealth" w="lg" len="lg"/>
          </a:ln>
        </p:spPr>
        <p:style>
          <a:lnRef idx="1">
            <a:schemeClr val="accent1"/>
          </a:lnRef>
          <a:fillRef idx="0">
            <a:schemeClr val="accent1"/>
          </a:fillRef>
          <a:effectRef idx="0">
            <a:schemeClr val="accent1"/>
          </a:effectRef>
          <a:fontRef idx="minor">
            <a:schemeClr val="tx1"/>
          </a:fontRef>
        </p:style>
      </p:cxnSp>
      <p:pic>
        <p:nvPicPr>
          <p:cNvPr id="86" name="Picture 85"/>
          <p:cNvPicPr>
            <a:picLocks noChangeAspect="1"/>
          </p:cNvPicPr>
          <p:nvPr/>
        </p:nvPicPr>
        <p:blipFill>
          <a:blip r:embed="rId4"/>
          <a:stretch>
            <a:fillRect/>
          </a:stretch>
        </p:blipFill>
        <p:spPr>
          <a:xfrm>
            <a:off x="6516553" y="4964600"/>
            <a:ext cx="586161" cy="559501"/>
          </a:xfrm>
          <a:prstGeom prst="rect">
            <a:avLst/>
          </a:prstGeom>
        </p:spPr>
      </p:pic>
      <p:pic>
        <p:nvPicPr>
          <p:cNvPr id="90" name="Picture 89"/>
          <p:cNvPicPr>
            <a:picLocks noChangeAspect="1"/>
          </p:cNvPicPr>
          <p:nvPr/>
        </p:nvPicPr>
        <p:blipFill>
          <a:blip r:embed="rId5"/>
          <a:stretch>
            <a:fillRect/>
          </a:stretch>
        </p:blipFill>
        <p:spPr>
          <a:xfrm>
            <a:off x="3593424" y="5524101"/>
            <a:ext cx="493168" cy="493700"/>
          </a:xfrm>
          <a:prstGeom prst="rect">
            <a:avLst/>
          </a:prstGeom>
        </p:spPr>
      </p:pic>
    </p:spTree>
    <p:extLst>
      <p:ext uri="{BB962C8B-B14F-4D97-AF65-F5344CB8AC3E}">
        <p14:creationId xmlns:p14="http://schemas.microsoft.com/office/powerpoint/2010/main" val="1968763522"/>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1"/>
                                        </p:tgtEl>
                                        <p:attrNameLst>
                                          <p:attrName>style.visibility</p:attrName>
                                        </p:attrNameLst>
                                      </p:cBhvr>
                                      <p:to>
                                        <p:strVal val="visible"/>
                                      </p:to>
                                    </p:set>
                                    <p:animEffect transition="in" filter="wipe(left)">
                                      <p:cBhvr>
                                        <p:cTn id="11" dur="500"/>
                                        <p:tgtEl>
                                          <p:spTgt spid="31"/>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nodeType="click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wipe(up)">
                                      <p:cBhvr>
                                        <p:cTn id="16" dur="500"/>
                                        <p:tgtEl>
                                          <p:spTgt spid="23"/>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500"/>
                                        <p:tgtEl>
                                          <p:spTgt spid="4"/>
                                        </p:tgtEl>
                                      </p:cBhvr>
                                    </p:animEffect>
                                  </p:childTnLst>
                                </p:cTn>
                              </p:par>
                            </p:childTnLst>
                          </p:cTn>
                        </p:par>
                        <p:par>
                          <p:cTn id="21" fill="hold">
                            <p:stCondLst>
                              <p:cond delay="1000"/>
                            </p:stCondLst>
                            <p:childTnLst>
                              <p:par>
                                <p:cTn id="22" presetID="22" presetClass="entr" presetSubtype="8" fill="hold" grpId="0" nodeType="afterEffect">
                                  <p:stCondLst>
                                    <p:cond delay="0"/>
                                  </p:stCondLst>
                                  <p:childTnLst>
                                    <p:set>
                                      <p:cBhvr>
                                        <p:cTn id="23" dur="1" fill="hold">
                                          <p:stCondLst>
                                            <p:cond delay="0"/>
                                          </p:stCondLst>
                                        </p:cTn>
                                        <p:tgtEl>
                                          <p:spTgt spid="32"/>
                                        </p:tgtEl>
                                        <p:attrNameLst>
                                          <p:attrName>style.visibility</p:attrName>
                                        </p:attrNameLst>
                                      </p:cBhvr>
                                      <p:to>
                                        <p:strVal val="visible"/>
                                      </p:to>
                                    </p:set>
                                    <p:animEffect transition="in" filter="wipe(left)">
                                      <p:cBhvr>
                                        <p:cTn id="24" dur="500"/>
                                        <p:tgtEl>
                                          <p:spTgt spid="32"/>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1" fill="hold" nodeType="clickEffect">
                                  <p:stCondLst>
                                    <p:cond delay="0"/>
                                  </p:stCondLst>
                                  <p:childTnLst>
                                    <p:set>
                                      <p:cBhvr>
                                        <p:cTn id="28" dur="1" fill="hold">
                                          <p:stCondLst>
                                            <p:cond delay="0"/>
                                          </p:stCondLst>
                                        </p:cTn>
                                        <p:tgtEl>
                                          <p:spTgt spid="24"/>
                                        </p:tgtEl>
                                        <p:attrNameLst>
                                          <p:attrName>style.visibility</p:attrName>
                                        </p:attrNameLst>
                                      </p:cBhvr>
                                      <p:to>
                                        <p:strVal val="visible"/>
                                      </p:to>
                                    </p:set>
                                    <p:animEffect transition="in" filter="wipe(up)">
                                      <p:cBhvr>
                                        <p:cTn id="29" dur="500"/>
                                        <p:tgtEl>
                                          <p:spTgt spid="24"/>
                                        </p:tgtEl>
                                      </p:cBhvr>
                                    </p:animEffect>
                                  </p:childTnLst>
                                </p:cTn>
                              </p:par>
                            </p:childTnLst>
                          </p:cTn>
                        </p:par>
                        <p:par>
                          <p:cTn id="30" fill="hold">
                            <p:stCondLst>
                              <p:cond delay="500"/>
                            </p:stCondLst>
                            <p:childTnLst>
                              <p:par>
                                <p:cTn id="31" presetID="10" presetClass="entr" presetSubtype="0" fill="hold" grpId="0" nodeType="after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fade">
                                      <p:cBhvr>
                                        <p:cTn id="33" dur="500"/>
                                        <p:tgtEl>
                                          <p:spTgt spid="5"/>
                                        </p:tgtEl>
                                      </p:cBhvr>
                                    </p:animEffect>
                                  </p:childTnLst>
                                </p:cTn>
                              </p:par>
                            </p:childTnLst>
                          </p:cTn>
                        </p:par>
                        <p:par>
                          <p:cTn id="34" fill="hold">
                            <p:stCondLst>
                              <p:cond delay="1000"/>
                            </p:stCondLst>
                            <p:childTnLst>
                              <p:par>
                                <p:cTn id="35" presetID="22" presetClass="entr" presetSubtype="8" fill="hold" grpId="0" nodeType="afterEffect">
                                  <p:stCondLst>
                                    <p:cond delay="0"/>
                                  </p:stCondLst>
                                  <p:childTnLst>
                                    <p:set>
                                      <p:cBhvr>
                                        <p:cTn id="36" dur="1" fill="hold">
                                          <p:stCondLst>
                                            <p:cond delay="0"/>
                                          </p:stCondLst>
                                        </p:cTn>
                                        <p:tgtEl>
                                          <p:spTgt spid="27"/>
                                        </p:tgtEl>
                                        <p:attrNameLst>
                                          <p:attrName>style.visibility</p:attrName>
                                        </p:attrNameLst>
                                      </p:cBhvr>
                                      <p:to>
                                        <p:strVal val="visible"/>
                                      </p:to>
                                    </p:set>
                                    <p:animEffect transition="in" filter="wipe(left)">
                                      <p:cBhvr>
                                        <p:cTn id="37" dur="500"/>
                                        <p:tgtEl>
                                          <p:spTgt spid="27"/>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nodeType="clickEffect">
                                  <p:stCondLst>
                                    <p:cond delay="0"/>
                                  </p:stCondLst>
                                  <p:childTnLst>
                                    <p:set>
                                      <p:cBhvr>
                                        <p:cTn id="41" dur="1" fill="hold">
                                          <p:stCondLst>
                                            <p:cond delay="0"/>
                                          </p:stCondLst>
                                        </p:cTn>
                                        <p:tgtEl>
                                          <p:spTgt spid="28"/>
                                        </p:tgtEl>
                                        <p:attrNameLst>
                                          <p:attrName>style.visibility</p:attrName>
                                        </p:attrNameLst>
                                      </p:cBhvr>
                                      <p:to>
                                        <p:strVal val="visible"/>
                                      </p:to>
                                    </p:set>
                                    <p:animEffect transition="in" filter="wipe(down)">
                                      <p:cBhvr>
                                        <p:cTn id="42" dur="500"/>
                                        <p:tgtEl>
                                          <p:spTgt spid="28"/>
                                        </p:tgtEl>
                                      </p:cBhvr>
                                    </p:animEffect>
                                  </p:childTnLst>
                                </p:cTn>
                              </p:par>
                            </p:childTnLst>
                          </p:cTn>
                        </p:par>
                        <p:par>
                          <p:cTn id="43" fill="hold">
                            <p:stCondLst>
                              <p:cond delay="500"/>
                            </p:stCondLst>
                            <p:childTnLst>
                              <p:par>
                                <p:cTn id="44" presetID="10" presetClass="entr" presetSubtype="0" fill="hold" grpId="0" nodeType="afterEffect">
                                  <p:stCondLst>
                                    <p:cond delay="0"/>
                                  </p:stCondLst>
                                  <p:childTnLst>
                                    <p:set>
                                      <p:cBhvr>
                                        <p:cTn id="45" dur="1" fill="hold">
                                          <p:stCondLst>
                                            <p:cond delay="0"/>
                                          </p:stCondLst>
                                        </p:cTn>
                                        <p:tgtEl>
                                          <p:spTgt spid="6"/>
                                        </p:tgtEl>
                                        <p:attrNameLst>
                                          <p:attrName>style.visibility</p:attrName>
                                        </p:attrNameLst>
                                      </p:cBhvr>
                                      <p:to>
                                        <p:strVal val="visible"/>
                                      </p:to>
                                    </p:set>
                                    <p:animEffect transition="in" filter="fade">
                                      <p:cBhvr>
                                        <p:cTn id="46" dur="500"/>
                                        <p:tgtEl>
                                          <p:spTgt spid="6"/>
                                        </p:tgtEl>
                                      </p:cBhvr>
                                    </p:animEffect>
                                  </p:childTnLst>
                                </p:cTn>
                              </p:par>
                            </p:childTnLst>
                          </p:cTn>
                        </p:par>
                        <p:par>
                          <p:cTn id="47" fill="hold">
                            <p:stCondLst>
                              <p:cond delay="1000"/>
                            </p:stCondLst>
                            <p:childTnLst>
                              <p:par>
                                <p:cTn id="48" presetID="22" presetClass="entr" presetSubtype="8" fill="hold" grpId="0" nodeType="afterEffect">
                                  <p:stCondLst>
                                    <p:cond delay="0"/>
                                  </p:stCondLst>
                                  <p:childTnLst>
                                    <p:set>
                                      <p:cBhvr>
                                        <p:cTn id="49" dur="1" fill="hold">
                                          <p:stCondLst>
                                            <p:cond delay="0"/>
                                          </p:stCondLst>
                                        </p:cTn>
                                        <p:tgtEl>
                                          <p:spTgt spid="29"/>
                                        </p:tgtEl>
                                        <p:attrNameLst>
                                          <p:attrName>style.visibility</p:attrName>
                                        </p:attrNameLst>
                                      </p:cBhvr>
                                      <p:to>
                                        <p:strVal val="visible"/>
                                      </p:to>
                                    </p:set>
                                    <p:animEffect transition="in" filter="wipe(left)">
                                      <p:cBhvr>
                                        <p:cTn id="50" dur="500"/>
                                        <p:tgtEl>
                                          <p:spTgt spid="29"/>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1" fill="hold" nodeType="clickEffect">
                                  <p:stCondLst>
                                    <p:cond delay="0"/>
                                  </p:stCondLst>
                                  <p:childTnLst>
                                    <p:set>
                                      <p:cBhvr>
                                        <p:cTn id="54" dur="1" fill="hold">
                                          <p:stCondLst>
                                            <p:cond delay="0"/>
                                          </p:stCondLst>
                                        </p:cTn>
                                        <p:tgtEl>
                                          <p:spTgt spid="37"/>
                                        </p:tgtEl>
                                        <p:attrNameLst>
                                          <p:attrName>style.visibility</p:attrName>
                                        </p:attrNameLst>
                                      </p:cBhvr>
                                      <p:to>
                                        <p:strVal val="visible"/>
                                      </p:to>
                                    </p:set>
                                    <p:animEffect transition="in" filter="wipe(up)">
                                      <p:cBhvr>
                                        <p:cTn id="55" dur="500"/>
                                        <p:tgtEl>
                                          <p:spTgt spid="37"/>
                                        </p:tgtEl>
                                      </p:cBhvr>
                                    </p:animEffect>
                                  </p:childTnLst>
                                </p:cTn>
                              </p:par>
                            </p:childTnLst>
                          </p:cTn>
                        </p:par>
                        <p:par>
                          <p:cTn id="56" fill="hold">
                            <p:stCondLst>
                              <p:cond delay="500"/>
                            </p:stCondLst>
                            <p:childTnLst>
                              <p:par>
                                <p:cTn id="57" presetID="10" presetClass="entr" presetSubtype="0" fill="hold" grpId="0" nodeType="afterEffect">
                                  <p:stCondLst>
                                    <p:cond delay="0"/>
                                  </p:stCondLst>
                                  <p:childTnLst>
                                    <p:set>
                                      <p:cBhvr>
                                        <p:cTn id="58" dur="1" fill="hold">
                                          <p:stCondLst>
                                            <p:cond delay="0"/>
                                          </p:stCondLst>
                                        </p:cTn>
                                        <p:tgtEl>
                                          <p:spTgt spid="7"/>
                                        </p:tgtEl>
                                        <p:attrNameLst>
                                          <p:attrName>style.visibility</p:attrName>
                                        </p:attrNameLst>
                                      </p:cBhvr>
                                      <p:to>
                                        <p:strVal val="visible"/>
                                      </p:to>
                                    </p:set>
                                    <p:animEffect transition="in" filter="fade">
                                      <p:cBhvr>
                                        <p:cTn id="59" dur="500"/>
                                        <p:tgtEl>
                                          <p:spTgt spid="7"/>
                                        </p:tgtEl>
                                      </p:cBhvr>
                                    </p:animEffect>
                                  </p:childTnLst>
                                </p:cTn>
                              </p:par>
                            </p:childTnLst>
                          </p:cTn>
                        </p:par>
                        <p:par>
                          <p:cTn id="60" fill="hold">
                            <p:stCondLst>
                              <p:cond delay="1000"/>
                            </p:stCondLst>
                            <p:childTnLst>
                              <p:par>
                                <p:cTn id="61" presetID="22" presetClass="entr" presetSubtype="8" fill="hold" grpId="0" nodeType="afterEffect">
                                  <p:stCondLst>
                                    <p:cond delay="0"/>
                                  </p:stCondLst>
                                  <p:childTnLst>
                                    <p:set>
                                      <p:cBhvr>
                                        <p:cTn id="62" dur="1" fill="hold">
                                          <p:stCondLst>
                                            <p:cond delay="0"/>
                                          </p:stCondLst>
                                        </p:cTn>
                                        <p:tgtEl>
                                          <p:spTgt spid="30"/>
                                        </p:tgtEl>
                                        <p:attrNameLst>
                                          <p:attrName>style.visibility</p:attrName>
                                        </p:attrNameLst>
                                      </p:cBhvr>
                                      <p:to>
                                        <p:strVal val="visible"/>
                                      </p:to>
                                    </p:set>
                                    <p:animEffect transition="in" filter="wipe(left)">
                                      <p:cBhvr>
                                        <p:cTn id="63" dur="500"/>
                                        <p:tgtEl>
                                          <p:spTgt spid="30"/>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1" fill="hold" nodeType="clickEffect">
                                  <p:stCondLst>
                                    <p:cond delay="0"/>
                                  </p:stCondLst>
                                  <p:childTnLst>
                                    <p:set>
                                      <p:cBhvr>
                                        <p:cTn id="67" dur="1" fill="hold">
                                          <p:stCondLst>
                                            <p:cond delay="0"/>
                                          </p:stCondLst>
                                        </p:cTn>
                                        <p:tgtEl>
                                          <p:spTgt spid="39"/>
                                        </p:tgtEl>
                                        <p:attrNameLst>
                                          <p:attrName>style.visibility</p:attrName>
                                        </p:attrNameLst>
                                      </p:cBhvr>
                                      <p:to>
                                        <p:strVal val="visible"/>
                                      </p:to>
                                    </p:set>
                                    <p:animEffect transition="in" filter="wipe(up)">
                                      <p:cBhvr>
                                        <p:cTn id="68" dur="500"/>
                                        <p:tgtEl>
                                          <p:spTgt spid="39"/>
                                        </p:tgtEl>
                                      </p:cBhvr>
                                    </p:animEffect>
                                  </p:childTnLst>
                                </p:cTn>
                              </p:par>
                            </p:childTnLst>
                          </p:cTn>
                        </p:par>
                        <p:par>
                          <p:cTn id="69" fill="hold">
                            <p:stCondLst>
                              <p:cond delay="500"/>
                            </p:stCondLst>
                            <p:childTnLst>
                              <p:par>
                                <p:cTn id="70" presetID="10" presetClass="entr" presetSubtype="0" fill="hold" grpId="0" nodeType="afterEffect">
                                  <p:stCondLst>
                                    <p:cond delay="0"/>
                                  </p:stCondLst>
                                  <p:childTnLst>
                                    <p:set>
                                      <p:cBhvr>
                                        <p:cTn id="71" dur="1" fill="hold">
                                          <p:stCondLst>
                                            <p:cond delay="0"/>
                                          </p:stCondLst>
                                        </p:cTn>
                                        <p:tgtEl>
                                          <p:spTgt spid="8"/>
                                        </p:tgtEl>
                                        <p:attrNameLst>
                                          <p:attrName>style.visibility</p:attrName>
                                        </p:attrNameLst>
                                      </p:cBhvr>
                                      <p:to>
                                        <p:strVal val="visible"/>
                                      </p:to>
                                    </p:set>
                                    <p:animEffect transition="in" filter="fade">
                                      <p:cBhvr>
                                        <p:cTn id="72" dur="500"/>
                                        <p:tgtEl>
                                          <p:spTgt spid="8"/>
                                        </p:tgtEl>
                                      </p:cBhvr>
                                    </p:animEffect>
                                  </p:childTnLst>
                                </p:cTn>
                              </p:par>
                            </p:childTnLst>
                          </p:cTn>
                        </p:par>
                        <p:par>
                          <p:cTn id="73" fill="hold">
                            <p:stCondLst>
                              <p:cond delay="1000"/>
                            </p:stCondLst>
                            <p:childTnLst>
                              <p:par>
                                <p:cTn id="74" presetID="22" presetClass="entr" presetSubtype="1" fill="hold" grpId="0" nodeType="afterEffect">
                                  <p:stCondLst>
                                    <p:cond delay="0"/>
                                  </p:stCondLst>
                                  <p:childTnLst>
                                    <p:set>
                                      <p:cBhvr>
                                        <p:cTn id="75" dur="1" fill="hold">
                                          <p:stCondLst>
                                            <p:cond delay="0"/>
                                          </p:stCondLst>
                                        </p:cTn>
                                        <p:tgtEl>
                                          <p:spTgt spid="9"/>
                                        </p:tgtEl>
                                        <p:attrNameLst>
                                          <p:attrName>style.visibility</p:attrName>
                                        </p:attrNameLst>
                                      </p:cBhvr>
                                      <p:to>
                                        <p:strVal val="visible"/>
                                      </p:to>
                                    </p:set>
                                    <p:animEffect transition="in" filter="wipe(up)">
                                      <p:cBhvr>
                                        <p:cTn id="76" dur="500"/>
                                        <p:tgtEl>
                                          <p:spTgt spid="9"/>
                                        </p:tgtEl>
                                      </p:cBhvr>
                                    </p:animEffect>
                                  </p:childTnLst>
                                </p:cTn>
                              </p:par>
                            </p:childTnLst>
                          </p:cTn>
                        </p:par>
                        <p:par>
                          <p:cTn id="77" fill="hold">
                            <p:stCondLst>
                              <p:cond delay="1500"/>
                            </p:stCondLst>
                            <p:childTnLst>
                              <p:par>
                                <p:cTn id="78" presetID="22" presetClass="entr" presetSubtype="4" fill="hold" grpId="0" nodeType="afterEffect">
                                  <p:stCondLst>
                                    <p:cond delay="0"/>
                                  </p:stCondLst>
                                  <p:childTnLst>
                                    <p:set>
                                      <p:cBhvr>
                                        <p:cTn id="79" dur="1" fill="hold">
                                          <p:stCondLst>
                                            <p:cond delay="0"/>
                                          </p:stCondLst>
                                        </p:cTn>
                                        <p:tgtEl>
                                          <p:spTgt spid="10"/>
                                        </p:tgtEl>
                                        <p:attrNameLst>
                                          <p:attrName>style.visibility</p:attrName>
                                        </p:attrNameLst>
                                      </p:cBhvr>
                                      <p:to>
                                        <p:strVal val="visible"/>
                                      </p:to>
                                    </p:set>
                                    <p:animEffect transition="in" filter="wipe(down)">
                                      <p:cBhvr>
                                        <p:cTn id="80" dur="500"/>
                                        <p:tgtEl>
                                          <p:spTgt spid="10"/>
                                        </p:tgtEl>
                                      </p:cBhvr>
                                    </p:animEffect>
                                  </p:childTnLst>
                                </p:cTn>
                              </p:par>
                            </p:childTnLst>
                          </p:cTn>
                        </p:par>
                      </p:childTnLst>
                    </p:cTn>
                  </p:par>
                  <p:par>
                    <p:cTn id="81" fill="hold">
                      <p:stCondLst>
                        <p:cond delay="indefinite"/>
                      </p:stCondLst>
                      <p:childTnLst>
                        <p:par>
                          <p:cTn id="82" fill="hold">
                            <p:stCondLst>
                              <p:cond delay="0"/>
                            </p:stCondLst>
                            <p:childTnLst>
                              <p:par>
                                <p:cTn id="83" presetID="22" presetClass="entr" presetSubtype="1" fill="hold" nodeType="clickEffect">
                                  <p:stCondLst>
                                    <p:cond delay="0"/>
                                  </p:stCondLst>
                                  <p:childTnLst>
                                    <p:set>
                                      <p:cBhvr>
                                        <p:cTn id="84" dur="1" fill="hold">
                                          <p:stCondLst>
                                            <p:cond delay="0"/>
                                          </p:stCondLst>
                                        </p:cTn>
                                        <p:tgtEl>
                                          <p:spTgt spid="44"/>
                                        </p:tgtEl>
                                        <p:attrNameLst>
                                          <p:attrName>style.visibility</p:attrName>
                                        </p:attrNameLst>
                                      </p:cBhvr>
                                      <p:to>
                                        <p:strVal val="visible"/>
                                      </p:to>
                                    </p:set>
                                    <p:animEffect transition="in" filter="wipe(up)">
                                      <p:cBhvr>
                                        <p:cTn id="85" dur="500"/>
                                        <p:tgtEl>
                                          <p:spTgt spid="44"/>
                                        </p:tgtEl>
                                      </p:cBhvr>
                                    </p:animEffect>
                                  </p:childTnLst>
                                </p:cTn>
                              </p:par>
                            </p:childTnLst>
                          </p:cTn>
                        </p:par>
                        <p:par>
                          <p:cTn id="86" fill="hold">
                            <p:stCondLst>
                              <p:cond delay="500"/>
                            </p:stCondLst>
                            <p:childTnLst>
                              <p:par>
                                <p:cTn id="87" presetID="10" presetClass="entr" presetSubtype="0" fill="hold" grpId="0" nodeType="afterEffect">
                                  <p:stCondLst>
                                    <p:cond delay="0"/>
                                  </p:stCondLst>
                                  <p:childTnLst>
                                    <p:set>
                                      <p:cBhvr>
                                        <p:cTn id="88" dur="1" fill="hold">
                                          <p:stCondLst>
                                            <p:cond delay="0"/>
                                          </p:stCondLst>
                                        </p:cTn>
                                        <p:tgtEl>
                                          <p:spTgt spid="43"/>
                                        </p:tgtEl>
                                        <p:attrNameLst>
                                          <p:attrName>style.visibility</p:attrName>
                                        </p:attrNameLst>
                                      </p:cBhvr>
                                      <p:to>
                                        <p:strVal val="visible"/>
                                      </p:to>
                                    </p:set>
                                    <p:animEffect transition="in" filter="fade">
                                      <p:cBhvr>
                                        <p:cTn id="89" dur="500"/>
                                        <p:tgtEl>
                                          <p:spTgt spid="43"/>
                                        </p:tgtEl>
                                      </p:cBhvr>
                                    </p:animEffect>
                                  </p:childTnLst>
                                </p:cTn>
                              </p:par>
                            </p:childTnLst>
                          </p:cTn>
                        </p:par>
                        <p:par>
                          <p:cTn id="90" fill="hold">
                            <p:stCondLst>
                              <p:cond delay="1000"/>
                            </p:stCondLst>
                            <p:childTnLst>
                              <p:par>
                                <p:cTn id="91" presetID="22" presetClass="entr" presetSubtype="4" fill="hold" nodeType="afterEffect">
                                  <p:stCondLst>
                                    <p:cond delay="0"/>
                                  </p:stCondLst>
                                  <p:childTnLst>
                                    <p:set>
                                      <p:cBhvr>
                                        <p:cTn id="92" dur="1" fill="hold">
                                          <p:stCondLst>
                                            <p:cond delay="0"/>
                                          </p:stCondLst>
                                        </p:cTn>
                                        <p:tgtEl>
                                          <p:spTgt spid="26"/>
                                        </p:tgtEl>
                                        <p:attrNameLst>
                                          <p:attrName>style.visibility</p:attrName>
                                        </p:attrNameLst>
                                      </p:cBhvr>
                                      <p:to>
                                        <p:strVal val="visible"/>
                                      </p:to>
                                    </p:set>
                                    <p:animEffect transition="in" filter="wipe(down)">
                                      <p:cBhvr>
                                        <p:cTn id="93" dur="500"/>
                                        <p:tgtEl>
                                          <p:spTgt spid="26"/>
                                        </p:tgtEl>
                                      </p:cBhvr>
                                    </p:animEffect>
                                  </p:childTnLst>
                                </p:cTn>
                              </p:par>
                              <p:par>
                                <p:cTn id="94" presetID="22" presetClass="entr" presetSubtype="4" fill="hold" nodeType="withEffect">
                                  <p:stCondLst>
                                    <p:cond delay="0"/>
                                  </p:stCondLst>
                                  <p:childTnLst>
                                    <p:set>
                                      <p:cBhvr>
                                        <p:cTn id="95" dur="1" fill="hold">
                                          <p:stCondLst>
                                            <p:cond delay="0"/>
                                          </p:stCondLst>
                                        </p:cTn>
                                        <p:tgtEl>
                                          <p:spTgt spid="90"/>
                                        </p:tgtEl>
                                        <p:attrNameLst>
                                          <p:attrName>style.visibility</p:attrName>
                                        </p:attrNameLst>
                                      </p:cBhvr>
                                      <p:to>
                                        <p:strVal val="visible"/>
                                      </p:to>
                                    </p:set>
                                    <p:animEffect transition="in" filter="wipe(down)">
                                      <p:cBhvr>
                                        <p:cTn id="96" dur="500"/>
                                        <p:tgtEl>
                                          <p:spTgt spid="90"/>
                                        </p:tgtEl>
                                      </p:cBhvr>
                                    </p:animEffect>
                                  </p:childTnLst>
                                </p:cTn>
                              </p:par>
                            </p:childTnLst>
                          </p:cTn>
                        </p:par>
                      </p:childTnLst>
                    </p:cTn>
                  </p:par>
                  <p:par>
                    <p:cTn id="97" fill="hold">
                      <p:stCondLst>
                        <p:cond delay="indefinite"/>
                      </p:stCondLst>
                      <p:childTnLst>
                        <p:par>
                          <p:cTn id="98" fill="hold">
                            <p:stCondLst>
                              <p:cond delay="0"/>
                            </p:stCondLst>
                            <p:childTnLst>
                              <p:par>
                                <p:cTn id="99" presetID="22" presetClass="entr" presetSubtype="4" fill="hold" nodeType="clickEffect">
                                  <p:stCondLst>
                                    <p:cond delay="0"/>
                                  </p:stCondLst>
                                  <p:childTnLst>
                                    <p:set>
                                      <p:cBhvr>
                                        <p:cTn id="100" dur="1" fill="hold">
                                          <p:stCondLst>
                                            <p:cond delay="0"/>
                                          </p:stCondLst>
                                        </p:cTn>
                                        <p:tgtEl>
                                          <p:spTgt spid="81"/>
                                        </p:tgtEl>
                                        <p:attrNameLst>
                                          <p:attrName>style.visibility</p:attrName>
                                        </p:attrNameLst>
                                      </p:cBhvr>
                                      <p:to>
                                        <p:strVal val="visible"/>
                                      </p:to>
                                    </p:set>
                                    <p:animEffect transition="in" filter="wipe(down)">
                                      <p:cBhvr>
                                        <p:cTn id="101" dur="500"/>
                                        <p:tgtEl>
                                          <p:spTgt spid="81"/>
                                        </p:tgtEl>
                                      </p:cBhvr>
                                    </p:animEffect>
                                  </p:childTnLst>
                                </p:cTn>
                              </p:par>
                              <p:par>
                                <p:cTn id="102" presetID="22" presetClass="entr" presetSubtype="4" fill="hold" nodeType="withEffect">
                                  <p:stCondLst>
                                    <p:cond delay="0"/>
                                  </p:stCondLst>
                                  <p:childTnLst>
                                    <p:set>
                                      <p:cBhvr>
                                        <p:cTn id="103" dur="1" fill="hold">
                                          <p:stCondLst>
                                            <p:cond delay="0"/>
                                          </p:stCondLst>
                                        </p:cTn>
                                        <p:tgtEl>
                                          <p:spTgt spid="86"/>
                                        </p:tgtEl>
                                        <p:attrNameLst>
                                          <p:attrName>style.visibility</p:attrName>
                                        </p:attrNameLst>
                                      </p:cBhvr>
                                      <p:to>
                                        <p:strVal val="visible"/>
                                      </p:to>
                                    </p:set>
                                    <p:animEffect transition="in" filter="wipe(down)">
                                      <p:cBhvr>
                                        <p:cTn id="104" dur="500"/>
                                        <p:tgtEl>
                                          <p:spTgt spid="86"/>
                                        </p:tgtEl>
                                      </p:cBhvr>
                                    </p:animEffect>
                                  </p:childTnLst>
                                </p:cTn>
                              </p:par>
                            </p:childTnLst>
                          </p:cTn>
                        </p:par>
                        <p:par>
                          <p:cTn id="105" fill="hold">
                            <p:stCondLst>
                              <p:cond delay="500"/>
                            </p:stCondLst>
                            <p:childTnLst>
                              <p:par>
                                <p:cTn id="106" presetID="10" presetClass="entr" presetSubtype="0" fill="hold" grpId="0" nodeType="afterEffect">
                                  <p:stCondLst>
                                    <p:cond delay="0"/>
                                  </p:stCondLst>
                                  <p:childTnLst>
                                    <p:set>
                                      <p:cBhvr>
                                        <p:cTn id="107" dur="1" fill="hold">
                                          <p:stCondLst>
                                            <p:cond delay="0"/>
                                          </p:stCondLst>
                                        </p:cTn>
                                        <p:tgtEl>
                                          <p:spTgt spid="11"/>
                                        </p:tgtEl>
                                        <p:attrNameLst>
                                          <p:attrName>style.visibility</p:attrName>
                                        </p:attrNameLst>
                                      </p:cBhvr>
                                      <p:to>
                                        <p:strVal val="visible"/>
                                      </p:to>
                                    </p:set>
                                    <p:animEffect transition="in" filter="fade">
                                      <p:cBhvr>
                                        <p:cTn id="108" dur="500"/>
                                        <p:tgtEl>
                                          <p:spTgt spid="11"/>
                                        </p:tgtEl>
                                      </p:cBhvr>
                                    </p:animEffect>
                                  </p:childTnLst>
                                </p:cTn>
                              </p:par>
                            </p:childTnLst>
                          </p:cTn>
                        </p:par>
                        <p:par>
                          <p:cTn id="109" fill="hold">
                            <p:stCondLst>
                              <p:cond delay="1000"/>
                            </p:stCondLst>
                            <p:childTnLst>
                              <p:par>
                                <p:cTn id="110" presetID="22" presetClass="entr" presetSubtype="8" fill="hold" grpId="0" nodeType="afterEffect">
                                  <p:stCondLst>
                                    <p:cond delay="0"/>
                                  </p:stCondLst>
                                  <p:childTnLst>
                                    <p:set>
                                      <p:cBhvr>
                                        <p:cTn id="111" dur="1" fill="hold">
                                          <p:stCondLst>
                                            <p:cond delay="0"/>
                                          </p:stCondLst>
                                        </p:cTn>
                                        <p:tgtEl>
                                          <p:spTgt spid="33"/>
                                        </p:tgtEl>
                                        <p:attrNameLst>
                                          <p:attrName>style.visibility</p:attrName>
                                        </p:attrNameLst>
                                      </p:cBhvr>
                                      <p:to>
                                        <p:strVal val="visible"/>
                                      </p:to>
                                    </p:set>
                                    <p:animEffect transition="in" filter="wipe(left)">
                                      <p:cBhvr>
                                        <p:cTn id="112" dur="500"/>
                                        <p:tgtEl>
                                          <p:spTgt spid="33"/>
                                        </p:tgtEl>
                                      </p:cBhvr>
                                    </p:animEffect>
                                  </p:childTnLst>
                                </p:cTn>
                              </p:par>
                            </p:childTnLst>
                          </p:cTn>
                        </p:par>
                      </p:childTnLst>
                    </p:cTn>
                  </p:par>
                  <p:par>
                    <p:cTn id="113" fill="hold">
                      <p:stCondLst>
                        <p:cond delay="indefinite"/>
                      </p:stCondLst>
                      <p:childTnLst>
                        <p:par>
                          <p:cTn id="114" fill="hold">
                            <p:stCondLst>
                              <p:cond delay="0"/>
                            </p:stCondLst>
                            <p:childTnLst>
                              <p:par>
                                <p:cTn id="115" presetID="22" presetClass="entr" presetSubtype="1" fill="hold" nodeType="clickEffect">
                                  <p:stCondLst>
                                    <p:cond delay="0"/>
                                  </p:stCondLst>
                                  <p:childTnLst>
                                    <p:set>
                                      <p:cBhvr>
                                        <p:cTn id="116" dur="1" fill="hold">
                                          <p:stCondLst>
                                            <p:cond delay="0"/>
                                          </p:stCondLst>
                                        </p:cTn>
                                        <p:tgtEl>
                                          <p:spTgt spid="38"/>
                                        </p:tgtEl>
                                        <p:attrNameLst>
                                          <p:attrName>style.visibility</p:attrName>
                                        </p:attrNameLst>
                                      </p:cBhvr>
                                      <p:to>
                                        <p:strVal val="visible"/>
                                      </p:to>
                                    </p:set>
                                    <p:animEffect transition="in" filter="wipe(up)">
                                      <p:cBhvr>
                                        <p:cTn id="117" dur="500"/>
                                        <p:tgtEl>
                                          <p:spTgt spid="38"/>
                                        </p:tgtEl>
                                      </p:cBhvr>
                                    </p:animEffect>
                                  </p:childTnLst>
                                </p:cTn>
                              </p:par>
                            </p:childTnLst>
                          </p:cTn>
                        </p:par>
                        <p:par>
                          <p:cTn id="118" fill="hold">
                            <p:stCondLst>
                              <p:cond delay="500"/>
                            </p:stCondLst>
                            <p:childTnLst>
                              <p:par>
                                <p:cTn id="119" presetID="10" presetClass="entr" presetSubtype="0" fill="hold" grpId="0" nodeType="afterEffect">
                                  <p:stCondLst>
                                    <p:cond delay="0"/>
                                  </p:stCondLst>
                                  <p:childTnLst>
                                    <p:set>
                                      <p:cBhvr>
                                        <p:cTn id="120" dur="1" fill="hold">
                                          <p:stCondLst>
                                            <p:cond delay="0"/>
                                          </p:stCondLst>
                                        </p:cTn>
                                        <p:tgtEl>
                                          <p:spTgt spid="17"/>
                                        </p:tgtEl>
                                        <p:attrNameLst>
                                          <p:attrName>style.visibility</p:attrName>
                                        </p:attrNameLst>
                                      </p:cBhvr>
                                      <p:to>
                                        <p:strVal val="visible"/>
                                      </p:to>
                                    </p:set>
                                    <p:animEffect transition="in" filter="fade">
                                      <p:cBhvr>
                                        <p:cTn id="121" dur="500"/>
                                        <p:tgtEl>
                                          <p:spTgt spid="17"/>
                                        </p:tgtEl>
                                      </p:cBhvr>
                                    </p:animEffect>
                                  </p:childTnLst>
                                </p:cTn>
                              </p:par>
                            </p:childTnLst>
                          </p:cTn>
                        </p:par>
                        <p:par>
                          <p:cTn id="122" fill="hold">
                            <p:stCondLst>
                              <p:cond delay="1000"/>
                            </p:stCondLst>
                            <p:childTnLst>
                              <p:par>
                                <p:cTn id="123" presetID="22" presetClass="entr" presetSubtype="8" fill="hold" grpId="0" nodeType="afterEffect">
                                  <p:stCondLst>
                                    <p:cond delay="0"/>
                                  </p:stCondLst>
                                  <p:childTnLst>
                                    <p:set>
                                      <p:cBhvr>
                                        <p:cTn id="124" dur="1" fill="hold">
                                          <p:stCondLst>
                                            <p:cond delay="0"/>
                                          </p:stCondLst>
                                        </p:cTn>
                                        <p:tgtEl>
                                          <p:spTgt spid="34"/>
                                        </p:tgtEl>
                                        <p:attrNameLst>
                                          <p:attrName>style.visibility</p:attrName>
                                        </p:attrNameLst>
                                      </p:cBhvr>
                                      <p:to>
                                        <p:strVal val="visible"/>
                                      </p:to>
                                    </p:set>
                                    <p:animEffect transition="in" filter="wipe(left)">
                                      <p:cBhvr>
                                        <p:cTn id="125" dur="500"/>
                                        <p:tgtEl>
                                          <p:spTgt spid="34"/>
                                        </p:tgtEl>
                                      </p:cBhvr>
                                    </p:animEffect>
                                  </p:childTnLst>
                                </p:cTn>
                              </p:par>
                            </p:childTnLst>
                          </p:cTn>
                        </p:par>
                      </p:childTnLst>
                    </p:cTn>
                  </p:par>
                  <p:par>
                    <p:cTn id="126" fill="hold">
                      <p:stCondLst>
                        <p:cond delay="indefinite"/>
                      </p:stCondLst>
                      <p:childTnLst>
                        <p:par>
                          <p:cTn id="127" fill="hold">
                            <p:stCondLst>
                              <p:cond delay="0"/>
                            </p:stCondLst>
                            <p:childTnLst>
                              <p:par>
                                <p:cTn id="128" presetID="22" presetClass="entr" presetSubtype="1" fill="hold" nodeType="clickEffect">
                                  <p:stCondLst>
                                    <p:cond delay="0"/>
                                  </p:stCondLst>
                                  <p:childTnLst>
                                    <p:set>
                                      <p:cBhvr>
                                        <p:cTn id="129" dur="1" fill="hold">
                                          <p:stCondLst>
                                            <p:cond delay="0"/>
                                          </p:stCondLst>
                                        </p:cTn>
                                        <p:tgtEl>
                                          <p:spTgt spid="69"/>
                                        </p:tgtEl>
                                        <p:attrNameLst>
                                          <p:attrName>style.visibility</p:attrName>
                                        </p:attrNameLst>
                                      </p:cBhvr>
                                      <p:to>
                                        <p:strVal val="visible"/>
                                      </p:to>
                                    </p:set>
                                    <p:animEffect transition="in" filter="wipe(up)">
                                      <p:cBhvr>
                                        <p:cTn id="130" dur="500"/>
                                        <p:tgtEl>
                                          <p:spTgt spid="69"/>
                                        </p:tgtEl>
                                      </p:cBhvr>
                                    </p:animEffect>
                                  </p:childTnLst>
                                </p:cTn>
                              </p:par>
                            </p:childTnLst>
                          </p:cTn>
                        </p:par>
                        <p:par>
                          <p:cTn id="131" fill="hold">
                            <p:stCondLst>
                              <p:cond delay="500"/>
                            </p:stCondLst>
                            <p:childTnLst>
                              <p:par>
                                <p:cTn id="132" presetID="10" presetClass="entr" presetSubtype="0" fill="hold" grpId="0" nodeType="afterEffect">
                                  <p:stCondLst>
                                    <p:cond delay="0"/>
                                  </p:stCondLst>
                                  <p:childTnLst>
                                    <p:set>
                                      <p:cBhvr>
                                        <p:cTn id="133" dur="1" fill="hold">
                                          <p:stCondLst>
                                            <p:cond delay="0"/>
                                          </p:stCondLst>
                                        </p:cTn>
                                        <p:tgtEl>
                                          <p:spTgt spid="68"/>
                                        </p:tgtEl>
                                        <p:attrNameLst>
                                          <p:attrName>style.visibility</p:attrName>
                                        </p:attrNameLst>
                                      </p:cBhvr>
                                      <p:to>
                                        <p:strVal val="visible"/>
                                      </p:to>
                                    </p:set>
                                    <p:animEffect transition="in" filter="fade">
                                      <p:cBhvr>
                                        <p:cTn id="134" dur="500"/>
                                        <p:tgtEl>
                                          <p:spTgt spid="68"/>
                                        </p:tgtEl>
                                      </p:cBhvr>
                                    </p:animEffect>
                                  </p:childTnLst>
                                </p:cTn>
                              </p:par>
                            </p:childTnLst>
                          </p:cTn>
                        </p:par>
                        <p:par>
                          <p:cTn id="135" fill="hold">
                            <p:stCondLst>
                              <p:cond delay="1000"/>
                            </p:stCondLst>
                            <p:childTnLst>
                              <p:par>
                                <p:cTn id="136" presetID="22" presetClass="entr" presetSubtype="8" fill="hold" grpId="0" nodeType="afterEffect">
                                  <p:stCondLst>
                                    <p:cond delay="0"/>
                                  </p:stCondLst>
                                  <p:childTnLst>
                                    <p:set>
                                      <p:cBhvr>
                                        <p:cTn id="137" dur="1" fill="hold">
                                          <p:stCondLst>
                                            <p:cond delay="0"/>
                                          </p:stCondLst>
                                        </p:cTn>
                                        <p:tgtEl>
                                          <p:spTgt spid="70"/>
                                        </p:tgtEl>
                                        <p:attrNameLst>
                                          <p:attrName>style.visibility</p:attrName>
                                        </p:attrNameLst>
                                      </p:cBhvr>
                                      <p:to>
                                        <p:strVal val="visible"/>
                                      </p:to>
                                    </p:set>
                                    <p:animEffect transition="in" filter="wipe(left)">
                                      <p:cBhvr>
                                        <p:cTn id="138" dur="500"/>
                                        <p:tgtEl>
                                          <p:spTgt spid="70"/>
                                        </p:tgtEl>
                                      </p:cBhvr>
                                    </p:animEffect>
                                  </p:childTnLst>
                                </p:cTn>
                              </p:par>
                            </p:childTnLst>
                          </p:cTn>
                        </p:par>
                      </p:childTnLst>
                    </p:cTn>
                  </p:par>
                  <p:par>
                    <p:cTn id="139" fill="hold">
                      <p:stCondLst>
                        <p:cond delay="indefinite"/>
                      </p:stCondLst>
                      <p:childTnLst>
                        <p:par>
                          <p:cTn id="140" fill="hold">
                            <p:stCondLst>
                              <p:cond delay="0"/>
                            </p:stCondLst>
                            <p:childTnLst>
                              <p:par>
                                <p:cTn id="141" presetID="22" presetClass="entr" presetSubtype="1" fill="hold" nodeType="clickEffect">
                                  <p:stCondLst>
                                    <p:cond delay="0"/>
                                  </p:stCondLst>
                                  <p:childTnLst>
                                    <p:set>
                                      <p:cBhvr>
                                        <p:cTn id="142" dur="1" fill="hold">
                                          <p:stCondLst>
                                            <p:cond delay="0"/>
                                          </p:stCondLst>
                                        </p:cTn>
                                        <p:tgtEl>
                                          <p:spTgt spid="77"/>
                                        </p:tgtEl>
                                        <p:attrNameLst>
                                          <p:attrName>style.visibility</p:attrName>
                                        </p:attrNameLst>
                                      </p:cBhvr>
                                      <p:to>
                                        <p:strVal val="visible"/>
                                      </p:to>
                                    </p:set>
                                    <p:animEffect transition="in" filter="wipe(up)">
                                      <p:cBhvr>
                                        <p:cTn id="143" dur="500"/>
                                        <p:tgtEl>
                                          <p:spTgt spid="77"/>
                                        </p:tgtEl>
                                      </p:cBhvr>
                                    </p:animEffect>
                                  </p:childTnLst>
                                </p:cTn>
                              </p:par>
                            </p:childTnLst>
                          </p:cTn>
                        </p:par>
                        <p:par>
                          <p:cTn id="144" fill="hold">
                            <p:stCondLst>
                              <p:cond delay="500"/>
                            </p:stCondLst>
                            <p:childTnLst>
                              <p:par>
                                <p:cTn id="145" presetID="10" presetClass="entr" presetSubtype="0" fill="hold" grpId="0" nodeType="afterEffect">
                                  <p:stCondLst>
                                    <p:cond delay="0"/>
                                  </p:stCondLst>
                                  <p:childTnLst>
                                    <p:set>
                                      <p:cBhvr>
                                        <p:cTn id="146" dur="1" fill="hold">
                                          <p:stCondLst>
                                            <p:cond delay="0"/>
                                          </p:stCondLst>
                                        </p:cTn>
                                        <p:tgtEl>
                                          <p:spTgt spid="12"/>
                                        </p:tgtEl>
                                        <p:attrNameLst>
                                          <p:attrName>style.visibility</p:attrName>
                                        </p:attrNameLst>
                                      </p:cBhvr>
                                      <p:to>
                                        <p:strVal val="visible"/>
                                      </p:to>
                                    </p:set>
                                    <p:animEffect transition="in" filter="fade">
                                      <p:cBhvr>
                                        <p:cTn id="147" dur="500"/>
                                        <p:tgtEl>
                                          <p:spTgt spid="12"/>
                                        </p:tgtEl>
                                      </p:cBhvr>
                                    </p:animEffect>
                                  </p:childTnLst>
                                </p:cTn>
                              </p:par>
                            </p:childTnLst>
                          </p:cTn>
                        </p:par>
                        <p:par>
                          <p:cTn id="148" fill="hold">
                            <p:stCondLst>
                              <p:cond delay="1000"/>
                            </p:stCondLst>
                            <p:childTnLst>
                              <p:par>
                                <p:cTn id="149" presetID="10" presetClass="entr" presetSubtype="0" fill="hold" nodeType="afterEffect">
                                  <p:stCondLst>
                                    <p:cond delay="0"/>
                                  </p:stCondLst>
                                  <p:childTnLst>
                                    <p:set>
                                      <p:cBhvr>
                                        <p:cTn id="150" dur="1" fill="hold">
                                          <p:stCondLst>
                                            <p:cond delay="0"/>
                                          </p:stCondLst>
                                        </p:cTn>
                                        <p:tgtEl>
                                          <p:spTgt spid="85"/>
                                        </p:tgtEl>
                                        <p:attrNameLst>
                                          <p:attrName>style.visibility</p:attrName>
                                        </p:attrNameLst>
                                      </p:cBhvr>
                                      <p:to>
                                        <p:strVal val="visible"/>
                                      </p:to>
                                    </p:set>
                                    <p:animEffect transition="in" filter="fade">
                                      <p:cBhvr>
                                        <p:cTn id="151" dur="500"/>
                                        <p:tgtEl>
                                          <p:spTgt spid="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P spid="9" grpId="0" animBg="1"/>
      <p:bldP spid="10" grpId="0" animBg="1"/>
      <p:bldP spid="11" grpId="0" animBg="1"/>
      <p:bldP spid="12" grpId="0" animBg="1"/>
      <p:bldP spid="17" grpId="0" animBg="1"/>
      <p:bldP spid="31" grpId="0" animBg="1"/>
      <p:bldP spid="32" grpId="0" animBg="1"/>
      <p:bldP spid="27" grpId="0" animBg="1"/>
      <p:bldP spid="29" grpId="0" animBg="1"/>
      <p:bldP spid="30" grpId="0" animBg="1"/>
      <p:bldP spid="33" grpId="0" animBg="1"/>
      <p:bldP spid="34" grpId="0" animBg="1"/>
      <p:bldP spid="43" grpId="0" animBg="1"/>
      <p:bldP spid="68" grpId="0" animBg="1"/>
      <p:bldP spid="70"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645528"/>
          </a:xfrm>
        </p:spPr>
        <p:txBody>
          <a:bodyPr>
            <a:normAutofit fontScale="90000"/>
          </a:bodyPr>
          <a:lstStyle/>
          <a:p>
            <a:r>
              <a:rPr lang="en-US" dirty="0"/>
              <a:t>Our first </a:t>
            </a:r>
            <a:r>
              <a:rPr lang="en-US" dirty="0" err="1"/>
              <a:t>SPFx</a:t>
            </a:r>
            <a:r>
              <a:rPr lang="en-US" dirty="0"/>
              <a:t> web part</a:t>
            </a:r>
          </a:p>
        </p:txBody>
      </p:sp>
      <p:pic>
        <p:nvPicPr>
          <p:cNvPr id="4" name="Picture 3"/>
          <p:cNvPicPr>
            <a:picLocks noChangeAspect="1"/>
          </p:cNvPicPr>
          <p:nvPr/>
        </p:nvPicPr>
        <p:blipFill>
          <a:blip r:embed="rId3"/>
          <a:stretch>
            <a:fillRect/>
          </a:stretch>
        </p:blipFill>
        <p:spPr>
          <a:xfrm>
            <a:off x="269241" y="1612336"/>
            <a:ext cx="6636034" cy="1008478"/>
          </a:xfrm>
          <a:prstGeom prst="rect">
            <a:avLst/>
          </a:prstGeom>
        </p:spPr>
      </p:pic>
      <p:pic>
        <p:nvPicPr>
          <p:cNvPr id="6" name="Picture 5"/>
          <p:cNvPicPr>
            <a:picLocks noChangeAspect="1"/>
          </p:cNvPicPr>
          <p:nvPr/>
        </p:nvPicPr>
        <p:blipFill>
          <a:blip r:embed="rId4"/>
          <a:stretch>
            <a:fillRect/>
          </a:stretch>
        </p:blipFill>
        <p:spPr>
          <a:xfrm>
            <a:off x="269241" y="3043656"/>
            <a:ext cx="6636034" cy="622517"/>
          </a:xfrm>
          <a:prstGeom prst="rect">
            <a:avLst/>
          </a:prstGeom>
        </p:spPr>
      </p:pic>
    </p:spTree>
    <p:extLst>
      <p:ext uri="{BB962C8B-B14F-4D97-AF65-F5344CB8AC3E}">
        <p14:creationId xmlns:p14="http://schemas.microsoft.com/office/powerpoint/2010/main" val="2103975668"/>
      </p:ext>
    </p:extLst>
  </p:cSld>
  <p:clrMapOvr>
    <a:masterClrMapping/>
  </p:clrMapOvr>
  <mc:AlternateContent xmlns:mc="http://schemas.openxmlformats.org/markup-compatibility/2006" xmlns:p14="http://schemas.microsoft.com/office/powerpoint/2010/main">
    <mc:Choice Requires="p14">
      <p:transition spd="slow" p14:dur="2000">
        <p14:vortex dir="r"/>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650182"/>
          </a:xfrm>
        </p:spPr>
        <p:txBody>
          <a:bodyPr>
            <a:normAutofit fontScale="90000"/>
          </a:bodyPr>
          <a:lstStyle/>
          <a:p>
            <a:r>
              <a:rPr lang="en-US" dirty="0"/>
              <a:t>Our first </a:t>
            </a:r>
            <a:r>
              <a:rPr lang="en-US" dirty="0" err="1"/>
              <a:t>SPFx</a:t>
            </a:r>
            <a:r>
              <a:rPr lang="en-US" dirty="0"/>
              <a:t> web part</a:t>
            </a:r>
            <a:endParaRPr lang="es-ES_tradnl" dirty="0"/>
          </a:p>
        </p:txBody>
      </p:sp>
      <p:sp>
        <p:nvSpPr>
          <p:cNvPr id="4" name="Content Placeholder 3"/>
          <p:cNvSpPr>
            <a:spLocks noGrp="1"/>
          </p:cNvSpPr>
          <p:nvPr>
            <p:ph idx="1"/>
          </p:nvPr>
        </p:nvSpPr>
        <p:spPr/>
        <p:txBody>
          <a:bodyPr/>
          <a:lstStyle/>
          <a:p>
            <a:endParaRPr lang="es-MX"/>
          </a:p>
        </p:txBody>
      </p:sp>
      <p:pic>
        <p:nvPicPr>
          <p:cNvPr id="3" name="Picture 2"/>
          <p:cNvPicPr>
            <a:picLocks noChangeAspect="1"/>
          </p:cNvPicPr>
          <p:nvPr/>
        </p:nvPicPr>
        <p:blipFill>
          <a:blip r:embed="rId3"/>
          <a:stretch>
            <a:fillRect/>
          </a:stretch>
        </p:blipFill>
        <p:spPr>
          <a:xfrm>
            <a:off x="402200" y="1015307"/>
            <a:ext cx="7219001" cy="5321435"/>
          </a:xfrm>
          <a:prstGeom prst="rect">
            <a:avLst/>
          </a:prstGeom>
        </p:spPr>
      </p:pic>
      <p:pic>
        <p:nvPicPr>
          <p:cNvPr id="5" name="Picture 4"/>
          <p:cNvPicPr>
            <a:picLocks noChangeAspect="1"/>
          </p:cNvPicPr>
          <p:nvPr/>
        </p:nvPicPr>
        <p:blipFill>
          <a:blip r:embed="rId4"/>
          <a:stretch>
            <a:fillRect/>
          </a:stretch>
        </p:blipFill>
        <p:spPr>
          <a:xfrm>
            <a:off x="5394845" y="1189494"/>
            <a:ext cx="6663195" cy="4168082"/>
          </a:xfrm>
          <a:prstGeom prst="rect">
            <a:avLst/>
          </a:prstGeom>
        </p:spPr>
      </p:pic>
    </p:spTree>
    <p:extLst>
      <p:ext uri="{BB962C8B-B14F-4D97-AF65-F5344CB8AC3E}">
        <p14:creationId xmlns:p14="http://schemas.microsoft.com/office/powerpoint/2010/main" val="3193783446"/>
      </p:ext>
    </p:extLst>
  </p:cSld>
  <p:clrMapOvr>
    <a:masterClrMapping/>
  </p:clrMapOvr>
  <mc:AlternateContent xmlns:mc="http://schemas.openxmlformats.org/markup-compatibility/2006" xmlns:p14="http://schemas.microsoft.com/office/powerpoint/2010/main">
    <mc:Choice Requires="p14">
      <p:transition spd="slow" p14:dur="3000">
        <p14:shred/>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628395"/>
          </a:xfrm>
        </p:spPr>
        <p:txBody>
          <a:bodyPr>
            <a:normAutofit fontScale="90000"/>
          </a:bodyPr>
          <a:lstStyle/>
          <a:p>
            <a:r>
              <a:rPr lang="en-US" dirty="0"/>
              <a:t>Our first </a:t>
            </a:r>
            <a:r>
              <a:rPr lang="en-US" dirty="0" err="1"/>
              <a:t>SPFx</a:t>
            </a:r>
            <a:r>
              <a:rPr lang="en-US" dirty="0"/>
              <a:t> web part</a:t>
            </a:r>
            <a:endParaRPr lang="es-ES_tradnl" dirty="0"/>
          </a:p>
        </p:txBody>
      </p:sp>
      <p:pic>
        <p:nvPicPr>
          <p:cNvPr id="4" name="Picture 3"/>
          <p:cNvPicPr>
            <a:picLocks noChangeAspect="1"/>
          </p:cNvPicPr>
          <p:nvPr/>
        </p:nvPicPr>
        <p:blipFill>
          <a:blip r:embed="rId3"/>
          <a:stretch>
            <a:fillRect/>
          </a:stretch>
        </p:blipFill>
        <p:spPr>
          <a:xfrm>
            <a:off x="455292" y="1189494"/>
            <a:ext cx="6636034" cy="622517"/>
          </a:xfrm>
          <a:prstGeom prst="rect">
            <a:avLst/>
          </a:prstGeom>
        </p:spPr>
      </p:pic>
      <p:pic>
        <p:nvPicPr>
          <p:cNvPr id="6" name="Picture 5"/>
          <p:cNvPicPr>
            <a:picLocks noChangeAspect="1"/>
          </p:cNvPicPr>
          <p:nvPr/>
        </p:nvPicPr>
        <p:blipFill>
          <a:blip r:embed="rId4"/>
          <a:stretch>
            <a:fillRect/>
          </a:stretch>
        </p:blipFill>
        <p:spPr>
          <a:xfrm>
            <a:off x="455292" y="2089031"/>
            <a:ext cx="6648484" cy="634968"/>
          </a:xfrm>
          <a:prstGeom prst="rect">
            <a:avLst/>
          </a:prstGeom>
        </p:spPr>
      </p:pic>
      <p:pic>
        <p:nvPicPr>
          <p:cNvPr id="7" name="Picture 6"/>
          <p:cNvPicPr>
            <a:picLocks noChangeAspect="1"/>
          </p:cNvPicPr>
          <p:nvPr/>
        </p:nvPicPr>
        <p:blipFill>
          <a:blip r:embed="rId5"/>
          <a:stretch>
            <a:fillRect/>
          </a:stretch>
        </p:blipFill>
        <p:spPr>
          <a:xfrm>
            <a:off x="3999521" y="2919973"/>
            <a:ext cx="7789311" cy="3961806"/>
          </a:xfrm>
          <a:prstGeom prst="rect">
            <a:avLst/>
          </a:prstGeom>
        </p:spPr>
      </p:pic>
    </p:spTree>
    <p:extLst>
      <p:ext uri="{BB962C8B-B14F-4D97-AF65-F5344CB8AC3E}">
        <p14:creationId xmlns:p14="http://schemas.microsoft.com/office/powerpoint/2010/main" val="3252407186"/>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Property Pane</a:t>
            </a:r>
          </a:p>
        </p:txBody>
      </p:sp>
      <p:pic>
        <p:nvPicPr>
          <p:cNvPr id="8" name="Picture 7"/>
          <p:cNvPicPr>
            <a:picLocks noChangeAspect="1"/>
          </p:cNvPicPr>
          <p:nvPr/>
        </p:nvPicPr>
        <p:blipFill rotWithShape="1">
          <a:blip r:embed="rId3"/>
          <a:srcRect r="26573" b="30249"/>
          <a:stretch/>
        </p:blipFill>
        <p:spPr>
          <a:xfrm>
            <a:off x="10499259" y="182153"/>
            <a:ext cx="1443968" cy="1115204"/>
          </a:xfrm>
          <a:prstGeom prst="rect">
            <a:avLst/>
          </a:prstGeom>
        </p:spPr>
      </p:pic>
    </p:spTree>
    <p:extLst>
      <p:ext uri="{BB962C8B-B14F-4D97-AF65-F5344CB8AC3E}">
        <p14:creationId xmlns:p14="http://schemas.microsoft.com/office/powerpoint/2010/main" val="201907643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667098"/>
          </a:xfrm>
        </p:spPr>
        <p:txBody>
          <a:bodyPr>
            <a:normAutofit fontScale="90000"/>
          </a:bodyPr>
          <a:lstStyle/>
          <a:p>
            <a:r>
              <a:rPr lang="en-US" dirty="0"/>
              <a:t>Controls supported in the property pane</a:t>
            </a:r>
          </a:p>
        </p:txBody>
      </p:sp>
      <p:pic>
        <p:nvPicPr>
          <p:cNvPr id="4" name="Picture 3"/>
          <p:cNvPicPr>
            <a:picLocks noChangeAspect="1"/>
          </p:cNvPicPr>
          <p:nvPr/>
        </p:nvPicPr>
        <p:blipFill rotWithShape="1">
          <a:blip r:embed="rId3"/>
          <a:srcRect t="18319" r="28366" b="17476"/>
          <a:stretch/>
        </p:blipFill>
        <p:spPr>
          <a:xfrm>
            <a:off x="66602" y="1020290"/>
            <a:ext cx="6602278" cy="5318517"/>
          </a:xfrm>
          <a:prstGeom prst="rect">
            <a:avLst/>
          </a:prstGeom>
        </p:spPr>
      </p:pic>
      <p:sp>
        <p:nvSpPr>
          <p:cNvPr id="5" name="TextBox 4"/>
          <p:cNvSpPr txBox="1"/>
          <p:nvPr/>
        </p:nvSpPr>
        <p:spPr>
          <a:xfrm>
            <a:off x="8973518" y="1249680"/>
            <a:ext cx="3218481" cy="4832092"/>
          </a:xfrm>
          <a:prstGeom prst="rect">
            <a:avLst/>
          </a:prstGeom>
          <a:noFill/>
        </p:spPr>
        <p:txBody>
          <a:bodyPr wrap="square" rtlCol="0">
            <a:spAutoFit/>
          </a:bodyPr>
          <a:lstStyle/>
          <a:p>
            <a:r>
              <a:rPr lang="en-US" sz="2800" dirty="0"/>
              <a:t>Simple and dynamic property pane fields</a:t>
            </a:r>
          </a:p>
          <a:p>
            <a:endParaRPr lang="en-US" sz="2800" dirty="0"/>
          </a:p>
          <a:p>
            <a:r>
              <a:rPr lang="en-US" sz="2800" dirty="0"/>
              <a:t>Lots of controls to simplify data entry</a:t>
            </a:r>
          </a:p>
          <a:p>
            <a:endParaRPr lang="en-US" sz="2800" dirty="0"/>
          </a:p>
          <a:p>
            <a:r>
              <a:rPr lang="en-US" sz="2800" dirty="0"/>
              <a:t>For example:</a:t>
            </a:r>
          </a:p>
          <a:p>
            <a:r>
              <a:rPr lang="en-US" sz="2800" dirty="0"/>
              <a:t>Text Boxes</a:t>
            </a:r>
          </a:p>
          <a:p>
            <a:r>
              <a:rPr lang="en-US" sz="2800" dirty="0"/>
              <a:t>Check Boxes</a:t>
            </a:r>
          </a:p>
          <a:p>
            <a:r>
              <a:rPr lang="en-US" sz="2800" dirty="0"/>
              <a:t>Drop Down</a:t>
            </a:r>
          </a:p>
          <a:p>
            <a:r>
              <a:rPr lang="en-US" sz="2800" dirty="0"/>
              <a:t>Toggle</a:t>
            </a:r>
          </a:p>
        </p:txBody>
      </p:sp>
      <p:cxnSp>
        <p:nvCxnSpPr>
          <p:cNvPr id="7" name="Straight Arrow Connector 6"/>
          <p:cNvCxnSpPr>
            <a:cxnSpLocks/>
          </p:cNvCxnSpPr>
          <p:nvPr/>
        </p:nvCxnSpPr>
        <p:spPr>
          <a:xfrm flipH="1" flipV="1">
            <a:off x="4138047" y="2712203"/>
            <a:ext cx="4835471" cy="1721001"/>
          </a:xfrm>
          <a:prstGeom prst="straightConnector1">
            <a:avLst/>
          </a:prstGeom>
          <a:ln w="38100">
            <a:tailEnd type="triangle"/>
          </a:ln>
        </p:spPr>
        <p:style>
          <a:lnRef idx="3">
            <a:schemeClr val="accent2"/>
          </a:lnRef>
          <a:fillRef idx="0">
            <a:schemeClr val="accent2"/>
          </a:fillRef>
          <a:effectRef idx="2">
            <a:schemeClr val="accent2"/>
          </a:effectRef>
          <a:fontRef idx="minor">
            <a:schemeClr val="tx1"/>
          </a:fontRef>
        </p:style>
      </p:cxnSp>
      <p:cxnSp>
        <p:nvCxnSpPr>
          <p:cNvPr id="8" name="Straight Arrow Connector 7"/>
          <p:cNvCxnSpPr>
            <a:cxnSpLocks/>
          </p:cNvCxnSpPr>
          <p:nvPr/>
        </p:nvCxnSpPr>
        <p:spPr>
          <a:xfrm flipH="1" flipV="1">
            <a:off x="4587498" y="4169044"/>
            <a:ext cx="4384902" cy="1184452"/>
          </a:xfrm>
          <a:prstGeom prst="straightConnector1">
            <a:avLst/>
          </a:prstGeom>
          <a:ln w="38100">
            <a:tailEnd type="triangle"/>
          </a:ln>
        </p:spPr>
        <p:style>
          <a:lnRef idx="3">
            <a:schemeClr val="accent2"/>
          </a:lnRef>
          <a:fillRef idx="0">
            <a:schemeClr val="accent2"/>
          </a:fillRef>
          <a:effectRef idx="2">
            <a:schemeClr val="accent2"/>
          </a:effectRef>
          <a:fontRef idx="minor">
            <a:schemeClr val="tx1"/>
          </a:fontRef>
        </p:style>
      </p:cxnSp>
      <p:cxnSp>
        <p:nvCxnSpPr>
          <p:cNvPr id="13" name="Straight Arrow Connector 12"/>
          <p:cNvCxnSpPr>
            <a:cxnSpLocks/>
          </p:cNvCxnSpPr>
          <p:nvPr/>
        </p:nvCxnSpPr>
        <p:spPr>
          <a:xfrm flipH="1" flipV="1">
            <a:off x="4586380" y="3332136"/>
            <a:ext cx="4449002" cy="1546301"/>
          </a:xfrm>
          <a:prstGeom prst="straightConnector1">
            <a:avLst/>
          </a:prstGeom>
          <a:ln w="38100">
            <a:tailEnd type="triangle"/>
          </a:ln>
        </p:spPr>
        <p:style>
          <a:lnRef idx="3">
            <a:schemeClr val="accent2"/>
          </a:lnRef>
          <a:fillRef idx="0">
            <a:schemeClr val="accent2"/>
          </a:fillRef>
          <a:effectRef idx="2">
            <a:schemeClr val="accent2"/>
          </a:effectRef>
          <a:fontRef idx="minor">
            <a:schemeClr val="tx1"/>
          </a:fontRef>
        </p:style>
      </p:cxnSp>
      <p:cxnSp>
        <p:nvCxnSpPr>
          <p:cNvPr id="16" name="Straight Arrow Connector 15"/>
          <p:cNvCxnSpPr>
            <a:cxnSpLocks/>
          </p:cNvCxnSpPr>
          <p:nvPr/>
        </p:nvCxnSpPr>
        <p:spPr>
          <a:xfrm flipH="1" flipV="1">
            <a:off x="5005953" y="5706291"/>
            <a:ext cx="4029430" cy="9054"/>
          </a:xfrm>
          <a:prstGeom prst="straightConnector1">
            <a:avLst/>
          </a:prstGeom>
          <a:ln w="38100">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56608889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55650" y="547353"/>
            <a:ext cx="7996121" cy="718405"/>
          </a:xfrm>
        </p:spPr>
        <p:txBody>
          <a:bodyPr>
            <a:normAutofit/>
          </a:bodyPr>
          <a:lstStyle/>
          <a:p>
            <a:r>
              <a:rPr lang="en-US" dirty="0"/>
              <a:t>Windows PowerShell</a:t>
            </a:r>
            <a:endParaRPr lang="fi-FI" dirty="0"/>
          </a:p>
        </p:txBody>
      </p:sp>
      <p:sp>
        <p:nvSpPr>
          <p:cNvPr id="11" name="Text Placeholder 4"/>
          <p:cNvSpPr txBox="1">
            <a:spLocks/>
          </p:cNvSpPr>
          <p:nvPr/>
        </p:nvSpPr>
        <p:spPr>
          <a:xfrm>
            <a:off x="269239" y="2315961"/>
            <a:ext cx="6378304" cy="3653282"/>
          </a:xfrm>
          <a:prstGeom prst="rect">
            <a:avLst/>
          </a:prstGeom>
        </p:spPr>
        <p:txBody>
          <a:bodyPr vert="horz" lIns="89642" tIns="44821" rIns="179285" bIns="44821" rtlCol="0" anchor="t"/>
          <a:lstStyle>
            <a:defPPr>
              <a:defRPr lang="en-US"/>
            </a:defPPr>
            <a:lvl1pPr marL="0" algn="r" defTabSz="932742" rtl="0" eaLnBrk="1" latinLnBrk="0" hangingPunct="1">
              <a:defRPr sz="1200" kern="1200">
                <a:solidFill>
                  <a:schemeClr val="tx1">
                    <a:tint val="75000"/>
                  </a:schemeClr>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336145" indent="-336145" algn="l">
              <a:lnSpc>
                <a:spcPct val="90000"/>
              </a:lnSpc>
              <a:spcBef>
                <a:spcPct val="20000"/>
              </a:spcBef>
              <a:buSzPct val="90000"/>
              <a:buFont typeface="Arial" pitchFamily="34" charset="0"/>
              <a:buChar char="•"/>
            </a:pPr>
            <a:r>
              <a:rPr lang="en-US" sz="3921" dirty="0">
                <a:gradFill>
                  <a:gsLst>
                    <a:gs pos="92515">
                      <a:srgbClr val="262626"/>
                    </a:gs>
                    <a:gs pos="75000">
                      <a:srgbClr val="262626"/>
                    </a:gs>
                  </a:gsLst>
                  <a:lin ang="5400000" scaled="0"/>
                </a:gradFill>
                <a:latin typeface="+mj-lt"/>
              </a:rPr>
              <a:t>Windows PowerShell is a shell for task automation and configuration management</a:t>
            </a:r>
          </a:p>
          <a:p>
            <a:pPr marL="336145" indent="-336145" algn="l">
              <a:lnSpc>
                <a:spcPct val="90000"/>
              </a:lnSpc>
              <a:spcBef>
                <a:spcPct val="20000"/>
              </a:spcBef>
              <a:buSzPct val="90000"/>
              <a:buFont typeface="Arial" pitchFamily="34" charset="0"/>
              <a:buChar char="•"/>
            </a:pPr>
            <a:r>
              <a:rPr lang="en-US" sz="3921" dirty="0">
                <a:gradFill>
                  <a:gsLst>
                    <a:gs pos="92515">
                      <a:srgbClr val="262626"/>
                    </a:gs>
                    <a:gs pos="75000">
                      <a:srgbClr val="262626"/>
                    </a:gs>
                  </a:gsLst>
                  <a:lin ang="5400000" scaled="0"/>
                </a:gradFill>
                <a:latin typeface="+mj-lt"/>
              </a:rPr>
              <a:t>Already installed in Windows</a:t>
            </a:r>
          </a:p>
          <a:p>
            <a:pPr marL="336145" indent="-336145" algn="l">
              <a:lnSpc>
                <a:spcPct val="90000"/>
              </a:lnSpc>
              <a:spcBef>
                <a:spcPct val="20000"/>
              </a:spcBef>
              <a:buSzPct val="90000"/>
              <a:buFont typeface="Arial" pitchFamily="34" charset="0"/>
              <a:buChar char="•"/>
            </a:pPr>
            <a:r>
              <a:rPr lang="en-US" sz="3921" dirty="0">
                <a:gradFill>
                  <a:gsLst>
                    <a:gs pos="92515">
                      <a:srgbClr val="262626"/>
                    </a:gs>
                    <a:gs pos="75000">
                      <a:srgbClr val="262626"/>
                    </a:gs>
                  </a:gsLst>
                  <a:lin ang="5400000" scaled="0"/>
                </a:gradFill>
                <a:latin typeface="+mj-lt"/>
              </a:rPr>
              <a:t>Strong language support and default on many products</a:t>
            </a:r>
            <a:endParaRPr lang="en-US" sz="2700" dirty="0">
              <a:gradFill>
                <a:gsLst>
                  <a:gs pos="92515">
                    <a:srgbClr val="262626"/>
                  </a:gs>
                  <a:gs pos="75000">
                    <a:srgbClr val="262626"/>
                  </a:gs>
                </a:gsLst>
                <a:lin ang="5400000" scaled="0"/>
              </a:gradFill>
              <a:latin typeface="+mj-lt"/>
            </a:endParaRPr>
          </a:p>
        </p:txBody>
      </p:sp>
      <p:pic>
        <p:nvPicPr>
          <p:cNvPr id="7" name="Picture 6">
            <a:extLst>
              <a:ext uri="{FF2B5EF4-FFF2-40B4-BE49-F238E27FC236}">
                <a16:creationId xmlns:a16="http://schemas.microsoft.com/office/drawing/2014/main" id="{D5098A17-508A-4030-8526-25C9190298A8}"/>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632096" y="426471"/>
            <a:ext cx="2400427" cy="960171"/>
          </a:xfrm>
          <a:prstGeom prst="rect">
            <a:avLst/>
          </a:prstGeom>
        </p:spPr>
      </p:pic>
      <p:pic>
        <p:nvPicPr>
          <p:cNvPr id="5" name="Picture 4" descr="A screenshot of a cell phone&#10;&#10;Description generated with very high confidence">
            <a:extLst>
              <a:ext uri="{FF2B5EF4-FFF2-40B4-BE49-F238E27FC236}">
                <a16:creationId xmlns:a16="http://schemas.microsoft.com/office/drawing/2014/main" id="{04B13DD0-7D90-4F5E-BCA8-937D9E1F2309}"/>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6763657" y="2889158"/>
            <a:ext cx="5297714" cy="2353300"/>
          </a:xfrm>
          <a:prstGeom prst="rect">
            <a:avLst/>
          </a:prstGeom>
        </p:spPr>
      </p:pic>
    </p:spTree>
    <p:extLst>
      <p:ext uri="{BB962C8B-B14F-4D97-AF65-F5344CB8AC3E}">
        <p14:creationId xmlns:p14="http://schemas.microsoft.com/office/powerpoint/2010/main" val="3210855746"/>
      </p:ext>
    </p:extLst>
  </p:cSld>
  <p:clrMapOvr>
    <a:masterClrMapping/>
  </p:clrMapOvr>
  <mc:AlternateContent xmlns:mc="http://schemas.openxmlformats.org/markup-compatibility/2006" xmlns:p14="http://schemas.microsoft.com/office/powerpoint/2010/main">
    <mc:Choice Requires="p14">
      <p:transition spd="slow" p14:dur="2000">
        <p14:vortex dir="r"/>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269240" y="1189494"/>
            <a:ext cx="8291930" cy="1855101"/>
          </a:xfrm>
          <a:prstGeom prst="rect">
            <a:avLst/>
          </a:prstGeom>
        </p:spPr>
      </p:pic>
      <p:pic>
        <p:nvPicPr>
          <p:cNvPr id="5" name="Picture 4"/>
          <p:cNvPicPr>
            <a:picLocks noChangeAspect="1"/>
          </p:cNvPicPr>
          <p:nvPr/>
        </p:nvPicPr>
        <p:blipFill>
          <a:blip r:embed="rId4"/>
          <a:stretch>
            <a:fillRect/>
          </a:stretch>
        </p:blipFill>
        <p:spPr>
          <a:xfrm>
            <a:off x="3839463" y="3044595"/>
            <a:ext cx="8217227" cy="1568743"/>
          </a:xfrm>
          <a:prstGeom prst="rect">
            <a:avLst/>
          </a:prstGeom>
        </p:spPr>
      </p:pic>
      <p:pic>
        <p:nvPicPr>
          <p:cNvPr id="7" name="Picture 6"/>
          <p:cNvPicPr>
            <a:picLocks noChangeAspect="1"/>
          </p:cNvPicPr>
          <p:nvPr/>
        </p:nvPicPr>
        <p:blipFill>
          <a:blip r:embed="rId5"/>
          <a:stretch>
            <a:fillRect/>
          </a:stretch>
        </p:blipFill>
        <p:spPr>
          <a:xfrm>
            <a:off x="256790" y="4483990"/>
            <a:ext cx="8304380" cy="1531392"/>
          </a:xfrm>
          <a:prstGeom prst="rect">
            <a:avLst/>
          </a:prstGeom>
        </p:spPr>
      </p:pic>
      <p:sp>
        <p:nvSpPr>
          <p:cNvPr id="8" name="Title 1"/>
          <p:cNvSpPr>
            <a:spLocks noGrp="1"/>
          </p:cNvSpPr>
          <p:nvPr>
            <p:ph type="title"/>
          </p:nvPr>
        </p:nvSpPr>
        <p:spPr>
          <a:xfrm>
            <a:off x="157480" y="334646"/>
            <a:ext cx="10515600" cy="667098"/>
          </a:xfrm>
        </p:spPr>
        <p:txBody>
          <a:bodyPr>
            <a:normAutofit fontScale="90000"/>
          </a:bodyPr>
          <a:lstStyle/>
          <a:p>
            <a:r>
              <a:rPr lang="en-US" dirty="0"/>
              <a:t>Controls supported in the property pane</a:t>
            </a:r>
          </a:p>
        </p:txBody>
      </p:sp>
      <p:sp>
        <p:nvSpPr>
          <p:cNvPr id="2" name="TextBox 1"/>
          <p:cNvSpPr txBox="1"/>
          <p:nvPr/>
        </p:nvSpPr>
        <p:spPr>
          <a:xfrm>
            <a:off x="4696636" y="1457623"/>
            <a:ext cx="7115974" cy="523220"/>
          </a:xfrm>
          <a:prstGeom prst="rect">
            <a:avLst/>
          </a:prstGeom>
          <a:noFill/>
        </p:spPr>
        <p:txBody>
          <a:bodyPr wrap="square" rtlCol="0">
            <a:spAutoFit/>
          </a:bodyPr>
          <a:lstStyle/>
          <a:p>
            <a:r>
              <a:rPr lang="en-US" sz="2800" dirty="0"/>
              <a:t>1. Import the controls we need </a:t>
            </a:r>
            <a:r>
              <a:rPr lang="en-US" sz="2800" dirty="0" err="1">
                <a:solidFill>
                  <a:srgbClr val="C00000"/>
                </a:solidFill>
              </a:rPr>
              <a:t>MyDemoSPFx.ts</a:t>
            </a:r>
            <a:endParaRPr lang="en-US" sz="2800" dirty="0">
              <a:solidFill>
                <a:srgbClr val="C00000"/>
              </a:solidFill>
            </a:endParaRPr>
          </a:p>
        </p:txBody>
      </p:sp>
      <p:sp>
        <p:nvSpPr>
          <p:cNvPr id="9" name="TextBox 8"/>
          <p:cNvSpPr txBox="1"/>
          <p:nvPr/>
        </p:nvSpPr>
        <p:spPr>
          <a:xfrm>
            <a:off x="7651988" y="3164128"/>
            <a:ext cx="4540012" cy="1200329"/>
          </a:xfrm>
          <a:prstGeom prst="rect">
            <a:avLst/>
          </a:prstGeom>
          <a:noFill/>
        </p:spPr>
        <p:txBody>
          <a:bodyPr wrap="square" rtlCol="0">
            <a:spAutoFit/>
          </a:bodyPr>
          <a:lstStyle/>
          <a:p>
            <a:r>
              <a:rPr lang="en-US" sz="2400" dirty="0"/>
              <a:t>2. Define the data structure of our property pane </a:t>
            </a:r>
            <a:r>
              <a:rPr lang="en-US" sz="2400" dirty="0" err="1">
                <a:solidFill>
                  <a:srgbClr val="C00000"/>
                </a:solidFill>
              </a:rPr>
              <a:t>IMyDemoSPFxWebPartProps.ts</a:t>
            </a:r>
            <a:endParaRPr lang="en-US" sz="2400" dirty="0">
              <a:solidFill>
                <a:srgbClr val="C00000"/>
              </a:solidFill>
            </a:endParaRPr>
          </a:p>
        </p:txBody>
      </p:sp>
      <p:sp>
        <p:nvSpPr>
          <p:cNvPr id="10" name="TextBox 9"/>
          <p:cNvSpPr txBox="1"/>
          <p:nvPr/>
        </p:nvSpPr>
        <p:spPr>
          <a:xfrm>
            <a:off x="3704744" y="4646038"/>
            <a:ext cx="6663622" cy="954107"/>
          </a:xfrm>
          <a:prstGeom prst="rect">
            <a:avLst/>
          </a:prstGeom>
          <a:noFill/>
        </p:spPr>
        <p:txBody>
          <a:bodyPr wrap="square" rtlCol="0">
            <a:spAutoFit/>
          </a:bodyPr>
          <a:lstStyle/>
          <a:p>
            <a:r>
              <a:rPr lang="en-US" sz="2800" dirty="0"/>
              <a:t>3. Optionally define default data in </a:t>
            </a:r>
            <a:r>
              <a:rPr lang="en-US" sz="2800" dirty="0" err="1">
                <a:solidFill>
                  <a:srgbClr val="C00000"/>
                </a:solidFill>
              </a:rPr>
              <a:t>MyDemoSPFxWebpart.manifest.json</a:t>
            </a:r>
            <a:endParaRPr lang="en-US" sz="2800" dirty="0">
              <a:solidFill>
                <a:srgbClr val="C00000"/>
              </a:solidFill>
            </a:endParaRPr>
          </a:p>
        </p:txBody>
      </p:sp>
    </p:spTree>
    <p:extLst>
      <p:ext uri="{BB962C8B-B14F-4D97-AF65-F5344CB8AC3E}">
        <p14:creationId xmlns:p14="http://schemas.microsoft.com/office/powerpoint/2010/main" val="306347082"/>
      </p:ext>
    </p:extLst>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srcRect r="2050"/>
          <a:stretch/>
        </p:blipFill>
        <p:spPr>
          <a:xfrm>
            <a:off x="224954" y="1491866"/>
            <a:ext cx="11284741" cy="4939930"/>
          </a:xfrm>
          <a:prstGeom prst="rect">
            <a:avLst/>
          </a:prstGeom>
        </p:spPr>
      </p:pic>
      <p:sp>
        <p:nvSpPr>
          <p:cNvPr id="6" name="Title 1"/>
          <p:cNvSpPr>
            <a:spLocks noGrp="1"/>
          </p:cNvSpPr>
          <p:nvPr>
            <p:ph type="title"/>
          </p:nvPr>
        </p:nvSpPr>
        <p:spPr>
          <a:xfrm>
            <a:off x="838200" y="365126"/>
            <a:ext cx="10515600" cy="667098"/>
          </a:xfrm>
        </p:spPr>
        <p:txBody>
          <a:bodyPr>
            <a:normAutofit fontScale="90000"/>
          </a:bodyPr>
          <a:lstStyle/>
          <a:p>
            <a:r>
              <a:rPr lang="en-US" dirty="0"/>
              <a:t>Controls supported in the property pane</a:t>
            </a:r>
            <a:endParaRPr lang="es-ES_tradnl" dirty="0"/>
          </a:p>
        </p:txBody>
      </p:sp>
    </p:spTree>
    <p:extLst>
      <p:ext uri="{BB962C8B-B14F-4D97-AF65-F5344CB8AC3E}">
        <p14:creationId xmlns:p14="http://schemas.microsoft.com/office/powerpoint/2010/main" val="395886723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55650" y="547353"/>
            <a:ext cx="7996121" cy="718405"/>
          </a:xfrm>
        </p:spPr>
        <p:txBody>
          <a:bodyPr>
            <a:normAutofit/>
          </a:bodyPr>
          <a:lstStyle/>
          <a:p>
            <a:r>
              <a:rPr lang="en-US" dirty="0"/>
              <a:t>Windows PowerShell</a:t>
            </a:r>
            <a:endParaRPr lang="fi-FI" dirty="0"/>
          </a:p>
        </p:txBody>
      </p:sp>
      <p:sp>
        <p:nvSpPr>
          <p:cNvPr id="11" name="Text Placeholder 4"/>
          <p:cNvSpPr txBox="1">
            <a:spLocks/>
          </p:cNvSpPr>
          <p:nvPr/>
        </p:nvSpPr>
        <p:spPr>
          <a:xfrm>
            <a:off x="269239" y="2315961"/>
            <a:ext cx="6378304" cy="3653282"/>
          </a:xfrm>
          <a:prstGeom prst="rect">
            <a:avLst/>
          </a:prstGeom>
        </p:spPr>
        <p:txBody>
          <a:bodyPr vert="horz" lIns="89642" tIns="44821" rIns="179285" bIns="44821" rtlCol="0" anchor="t"/>
          <a:lstStyle>
            <a:defPPr>
              <a:defRPr lang="en-US"/>
            </a:defPPr>
            <a:lvl1pPr marL="0" algn="r" defTabSz="932742" rtl="0" eaLnBrk="1" latinLnBrk="0" hangingPunct="1">
              <a:defRPr sz="1200" kern="1200">
                <a:solidFill>
                  <a:schemeClr val="tx1">
                    <a:tint val="75000"/>
                  </a:schemeClr>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336145" indent="-336145" algn="l">
              <a:lnSpc>
                <a:spcPct val="90000"/>
              </a:lnSpc>
              <a:spcBef>
                <a:spcPct val="20000"/>
              </a:spcBef>
              <a:buSzPct val="90000"/>
              <a:buFont typeface="Arial" pitchFamily="34" charset="0"/>
              <a:buChar char="•"/>
            </a:pPr>
            <a:r>
              <a:rPr lang="en-US" sz="3921" dirty="0">
                <a:gradFill>
                  <a:gsLst>
                    <a:gs pos="92515">
                      <a:srgbClr val="262626"/>
                    </a:gs>
                    <a:gs pos="75000">
                      <a:srgbClr val="262626"/>
                    </a:gs>
                  </a:gsLst>
                  <a:lin ang="5400000" scaled="0"/>
                </a:gradFill>
                <a:latin typeface="+mj-lt"/>
              </a:rPr>
              <a:t>Commands to remember</a:t>
            </a:r>
          </a:p>
          <a:p>
            <a:pPr marL="802516" lvl="1" indent="-336145">
              <a:lnSpc>
                <a:spcPct val="90000"/>
              </a:lnSpc>
              <a:spcBef>
                <a:spcPct val="20000"/>
              </a:spcBef>
              <a:buSzPct val="90000"/>
              <a:buFont typeface="Arial" pitchFamily="34" charset="0"/>
              <a:buChar char="•"/>
            </a:pPr>
            <a:r>
              <a:rPr lang="en-US" sz="3300" dirty="0">
                <a:gradFill>
                  <a:gsLst>
                    <a:gs pos="92515">
                      <a:srgbClr val="262626"/>
                    </a:gs>
                    <a:gs pos="75000">
                      <a:srgbClr val="262626"/>
                    </a:gs>
                  </a:gsLst>
                  <a:lin ang="5400000" scaled="0"/>
                </a:gradFill>
                <a:latin typeface="+mj-lt"/>
              </a:rPr>
              <a:t>Set-</a:t>
            </a:r>
            <a:r>
              <a:rPr lang="en-US" sz="3300" dirty="0" err="1">
                <a:gradFill>
                  <a:gsLst>
                    <a:gs pos="92515">
                      <a:srgbClr val="262626"/>
                    </a:gs>
                    <a:gs pos="75000">
                      <a:srgbClr val="262626"/>
                    </a:gs>
                  </a:gsLst>
                  <a:lin ang="5400000" scaled="0"/>
                </a:gradFill>
                <a:latin typeface="+mj-lt"/>
              </a:rPr>
              <a:t>ExecutionPolicy</a:t>
            </a:r>
            <a:r>
              <a:rPr lang="en-US" sz="3300" dirty="0">
                <a:gradFill>
                  <a:gsLst>
                    <a:gs pos="92515">
                      <a:srgbClr val="262626"/>
                    </a:gs>
                    <a:gs pos="75000">
                      <a:srgbClr val="262626"/>
                    </a:gs>
                  </a:gsLst>
                  <a:lin ang="5400000" scaled="0"/>
                </a:gradFill>
                <a:latin typeface="+mj-lt"/>
              </a:rPr>
              <a:t> </a:t>
            </a:r>
            <a:r>
              <a:rPr lang="en-US" sz="3300" dirty="0" err="1">
                <a:gradFill>
                  <a:gsLst>
                    <a:gs pos="92515">
                      <a:srgbClr val="262626"/>
                    </a:gs>
                    <a:gs pos="75000">
                      <a:srgbClr val="262626"/>
                    </a:gs>
                  </a:gsLst>
                  <a:lin ang="5400000" scaled="0"/>
                </a:gradFill>
                <a:latin typeface="+mj-lt"/>
              </a:rPr>
              <a:t>RemoteSigned</a:t>
            </a:r>
            <a:endParaRPr lang="en-US" sz="3300" dirty="0">
              <a:gradFill>
                <a:gsLst>
                  <a:gs pos="92515">
                    <a:srgbClr val="262626"/>
                  </a:gs>
                  <a:gs pos="75000">
                    <a:srgbClr val="262626"/>
                  </a:gs>
                </a:gsLst>
                <a:lin ang="5400000" scaled="0"/>
              </a:gradFill>
              <a:latin typeface="+mj-lt"/>
            </a:endParaRPr>
          </a:p>
          <a:p>
            <a:pPr marL="802516" lvl="1" indent="-336145">
              <a:lnSpc>
                <a:spcPct val="90000"/>
              </a:lnSpc>
              <a:spcBef>
                <a:spcPct val="20000"/>
              </a:spcBef>
              <a:buSzPct val="90000"/>
              <a:buFont typeface="Arial" pitchFamily="34" charset="0"/>
              <a:buChar char="•"/>
            </a:pPr>
            <a:r>
              <a:rPr lang="en-US" sz="3300" dirty="0">
                <a:gradFill>
                  <a:gsLst>
                    <a:gs pos="92515">
                      <a:srgbClr val="262626"/>
                    </a:gs>
                    <a:gs pos="75000">
                      <a:srgbClr val="262626"/>
                    </a:gs>
                  </a:gsLst>
                  <a:lin ang="5400000" scaled="0"/>
                </a:gradFill>
                <a:latin typeface="+mj-lt"/>
              </a:rPr>
              <a:t>cd\</a:t>
            </a:r>
          </a:p>
          <a:p>
            <a:pPr marL="802516" lvl="1" indent="-336145">
              <a:lnSpc>
                <a:spcPct val="90000"/>
              </a:lnSpc>
              <a:spcBef>
                <a:spcPct val="20000"/>
              </a:spcBef>
              <a:buSzPct val="90000"/>
              <a:buFont typeface="Arial" pitchFamily="34" charset="0"/>
              <a:buChar char="•"/>
            </a:pPr>
            <a:r>
              <a:rPr lang="en-US" sz="3300" dirty="0">
                <a:gradFill>
                  <a:gsLst>
                    <a:gs pos="92515">
                      <a:srgbClr val="262626"/>
                    </a:gs>
                    <a:gs pos="75000">
                      <a:srgbClr val="262626"/>
                    </a:gs>
                  </a:gsLst>
                  <a:lin ang="5400000" scaled="0"/>
                </a:gradFill>
                <a:latin typeface="+mj-lt"/>
              </a:rPr>
              <a:t>md </a:t>
            </a:r>
            <a:r>
              <a:rPr lang="en-US" sz="3300" dirty="0" err="1">
                <a:gradFill>
                  <a:gsLst>
                    <a:gs pos="92515">
                      <a:srgbClr val="262626"/>
                    </a:gs>
                    <a:gs pos="75000">
                      <a:srgbClr val="262626"/>
                    </a:gs>
                  </a:gsLst>
                  <a:lin ang="5400000" scaled="0"/>
                </a:gradFill>
                <a:latin typeface="+mj-lt"/>
              </a:rPr>
              <a:t>newdirectoryname</a:t>
            </a:r>
            <a:endParaRPr lang="en-US" sz="3300" dirty="0">
              <a:gradFill>
                <a:gsLst>
                  <a:gs pos="92515">
                    <a:srgbClr val="262626"/>
                  </a:gs>
                  <a:gs pos="75000">
                    <a:srgbClr val="262626"/>
                  </a:gs>
                </a:gsLst>
                <a:lin ang="5400000" scaled="0"/>
              </a:gradFill>
              <a:latin typeface="+mj-lt"/>
            </a:endParaRPr>
          </a:p>
          <a:p>
            <a:pPr marL="802516" lvl="1" indent="-336145">
              <a:lnSpc>
                <a:spcPct val="90000"/>
              </a:lnSpc>
              <a:spcBef>
                <a:spcPct val="20000"/>
              </a:spcBef>
              <a:buSzPct val="90000"/>
              <a:buFont typeface="Arial" pitchFamily="34" charset="0"/>
              <a:buChar char="•"/>
            </a:pPr>
            <a:r>
              <a:rPr lang="en-US" sz="3300" dirty="0">
                <a:gradFill>
                  <a:gsLst>
                    <a:gs pos="92515">
                      <a:srgbClr val="262626"/>
                    </a:gs>
                    <a:gs pos="75000">
                      <a:srgbClr val="262626"/>
                    </a:gs>
                  </a:gsLst>
                  <a:lin ang="5400000" scaled="0"/>
                </a:gradFill>
                <a:latin typeface="+mj-lt"/>
              </a:rPr>
              <a:t>cd </a:t>
            </a:r>
            <a:r>
              <a:rPr lang="en-US" sz="3300" dirty="0" err="1">
                <a:gradFill>
                  <a:gsLst>
                    <a:gs pos="92515">
                      <a:srgbClr val="262626"/>
                    </a:gs>
                    <a:gs pos="75000">
                      <a:srgbClr val="262626"/>
                    </a:gs>
                  </a:gsLst>
                  <a:lin ang="5400000" scaled="0"/>
                </a:gradFill>
                <a:latin typeface="+mj-lt"/>
              </a:rPr>
              <a:t>newdirectoryname</a:t>
            </a:r>
            <a:endParaRPr lang="en-US" sz="3300" dirty="0">
              <a:gradFill>
                <a:gsLst>
                  <a:gs pos="92515">
                    <a:srgbClr val="262626"/>
                  </a:gs>
                  <a:gs pos="75000">
                    <a:srgbClr val="262626"/>
                  </a:gs>
                </a:gsLst>
                <a:lin ang="5400000" scaled="0"/>
              </a:gradFill>
              <a:latin typeface="+mj-lt"/>
            </a:endParaRPr>
          </a:p>
          <a:p>
            <a:pPr marL="802516" lvl="1" indent="-336145">
              <a:lnSpc>
                <a:spcPct val="90000"/>
              </a:lnSpc>
              <a:spcBef>
                <a:spcPct val="20000"/>
              </a:spcBef>
              <a:buSzPct val="90000"/>
              <a:buFont typeface="Arial" pitchFamily="34" charset="0"/>
              <a:buChar char="•"/>
            </a:pPr>
            <a:endParaRPr lang="en-US" sz="3300" dirty="0">
              <a:gradFill>
                <a:gsLst>
                  <a:gs pos="92515">
                    <a:srgbClr val="262626"/>
                  </a:gs>
                  <a:gs pos="75000">
                    <a:srgbClr val="262626"/>
                  </a:gs>
                </a:gsLst>
                <a:lin ang="5400000" scaled="0"/>
              </a:gradFill>
              <a:latin typeface="+mj-lt"/>
            </a:endParaRPr>
          </a:p>
        </p:txBody>
      </p:sp>
      <p:pic>
        <p:nvPicPr>
          <p:cNvPr id="7" name="Picture 6">
            <a:extLst>
              <a:ext uri="{FF2B5EF4-FFF2-40B4-BE49-F238E27FC236}">
                <a16:creationId xmlns:a16="http://schemas.microsoft.com/office/drawing/2014/main" id="{D5098A17-508A-4030-8526-25C9190298A8}"/>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632096" y="426471"/>
            <a:ext cx="2400427" cy="960171"/>
          </a:xfrm>
          <a:prstGeom prst="rect">
            <a:avLst/>
          </a:prstGeom>
        </p:spPr>
      </p:pic>
      <p:pic>
        <p:nvPicPr>
          <p:cNvPr id="5" name="Picture 4" descr="A screenshot of a cell phone&#10;&#10;Description generated with very high confidence">
            <a:extLst>
              <a:ext uri="{FF2B5EF4-FFF2-40B4-BE49-F238E27FC236}">
                <a16:creationId xmlns:a16="http://schemas.microsoft.com/office/drawing/2014/main" id="{04B13DD0-7D90-4F5E-BCA8-937D9E1F2309}"/>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6763657" y="2889158"/>
            <a:ext cx="5297714" cy="2353300"/>
          </a:xfrm>
          <a:prstGeom prst="rect">
            <a:avLst/>
          </a:prstGeom>
        </p:spPr>
      </p:pic>
    </p:spTree>
    <p:extLst>
      <p:ext uri="{BB962C8B-B14F-4D97-AF65-F5344CB8AC3E}">
        <p14:creationId xmlns:p14="http://schemas.microsoft.com/office/powerpoint/2010/main" val="2902468488"/>
      </p:ext>
    </p:extLst>
  </p:cSld>
  <p:clrMapOvr>
    <a:masterClrMapping/>
  </p:clrMapOvr>
  <mc:AlternateContent xmlns:mc="http://schemas.openxmlformats.org/markup-compatibility/2006" xmlns:p14="http://schemas.microsoft.com/office/powerpoint/2010/main">
    <mc:Choice Requires="p14">
      <p:transition spd="slow" p14:dur="2000">
        <p14:vortex dir="r"/>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358A37D-A520-4F8F-ACC8-298A4B1AEFCF}"/>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t="4303"/>
          <a:stretch/>
        </p:blipFill>
        <p:spPr>
          <a:xfrm>
            <a:off x="-1" y="10"/>
            <a:ext cx="12192001" cy="4666928"/>
          </a:xfrm>
          <a:prstGeom prst="rect">
            <a:avLst/>
          </a:prstGeom>
        </p:spPr>
      </p:pic>
      <p:pic>
        <p:nvPicPr>
          <p:cNvPr id="10" name="Picture 9">
            <a:extLst>
              <a:ext uri="{FF2B5EF4-FFF2-40B4-BE49-F238E27FC236}">
                <a16:creationId xmlns:a16="http://schemas.microsoft.com/office/drawing/2014/main" id="{EE09A529-E47C-4634-BB98-0A9526C372B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Oval 11">
            <a:extLst>
              <a:ext uri="{FF2B5EF4-FFF2-40B4-BE49-F238E27FC236}">
                <a16:creationId xmlns:a16="http://schemas.microsoft.com/office/drawing/2014/main" id="{569C1A01-6FB5-43CE-ADCC-936728ACAC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56267" y="4388303"/>
            <a:ext cx="824089" cy="702986"/>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8CF7246-C7B6-4AC6-958E-D3F6DE9AC019}"/>
              </a:ext>
            </a:extLst>
          </p:cNvPr>
          <p:cNvSpPr>
            <a:spLocks noGrp="1"/>
          </p:cNvSpPr>
          <p:nvPr>
            <p:ph type="title"/>
          </p:nvPr>
        </p:nvSpPr>
        <p:spPr>
          <a:xfrm>
            <a:off x="804998" y="4551037"/>
            <a:ext cx="5021782" cy="1509931"/>
          </a:xfrm>
        </p:spPr>
        <p:txBody>
          <a:bodyPr vert="horz" lIns="91440" tIns="45720" rIns="91440" bIns="45720" rtlCol="0">
            <a:normAutofit/>
          </a:bodyPr>
          <a:lstStyle/>
          <a:p>
            <a:r>
              <a:rPr lang="en-US" sz="4000" kern="1200" dirty="0">
                <a:solidFill>
                  <a:srgbClr val="000000"/>
                </a:solidFill>
                <a:latin typeface="+mj-lt"/>
                <a:ea typeface="+mj-ea"/>
                <a:cs typeface="+mj-cs"/>
              </a:rPr>
              <a:t>Demo</a:t>
            </a:r>
          </a:p>
        </p:txBody>
      </p:sp>
      <p:sp>
        <p:nvSpPr>
          <p:cNvPr id="3" name="Content Placeholder 2">
            <a:extLst>
              <a:ext uri="{FF2B5EF4-FFF2-40B4-BE49-F238E27FC236}">
                <a16:creationId xmlns:a16="http://schemas.microsoft.com/office/drawing/2014/main" id="{6E33BE7B-7774-4C37-BFC0-A3AB62A75D94}"/>
              </a:ext>
            </a:extLst>
          </p:cNvPr>
          <p:cNvSpPr>
            <a:spLocks noGrp="1"/>
          </p:cNvSpPr>
          <p:nvPr>
            <p:ph idx="1"/>
          </p:nvPr>
        </p:nvSpPr>
        <p:spPr>
          <a:xfrm>
            <a:off x="6470247" y="4551037"/>
            <a:ext cx="4926411" cy="1509935"/>
          </a:xfrm>
        </p:spPr>
        <p:txBody>
          <a:bodyPr vert="horz" lIns="91440" tIns="45720" rIns="91440" bIns="45720" rtlCol="0" anchor="ctr">
            <a:normAutofit/>
          </a:bodyPr>
          <a:lstStyle/>
          <a:p>
            <a:pPr marL="0" indent="0">
              <a:buNone/>
            </a:pPr>
            <a:r>
              <a:rPr lang="en-US" kern="1200" dirty="0">
                <a:solidFill>
                  <a:srgbClr val="000000"/>
                </a:solidFill>
                <a:latin typeface="+mn-lt"/>
                <a:ea typeface="+mn-ea"/>
                <a:cs typeface="+mn-cs"/>
              </a:rPr>
              <a:t>Create project folder structure</a:t>
            </a:r>
            <a:endParaRPr lang="en-US" dirty="0">
              <a:solidFill>
                <a:srgbClr val="000000"/>
              </a:solidFill>
            </a:endParaRPr>
          </a:p>
        </p:txBody>
      </p:sp>
    </p:spTree>
    <p:extLst>
      <p:ext uri="{BB962C8B-B14F-4D97-AF65-F5344CB8AC3E}">
        <p14:creationId xmlns:p14="http://schemas.microsoft.com/office/powerpoint/2010/main" val="15589484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E201EE-C6D3-45BE-B242-CE6AEAF6F760}"/>
              </a:ext>
            </a:extLst>
          </p:cNvPr>
          <p:cNvSpPr>
            <a:spLocks noGrp="1"/>
          </p:cNvSpPr>
          <p:nvPr>
            <p:ph type="title"/>
          </p:nvPr>
        </p:nvSpPr>
        <p:spPr/>
        <p:txBody>
          <a:bodyPr/>
          <a:lstStyle/>
          <a:p>
            <a:r>
              <a:rPr lang="en-US" dirty="0"/>
              <a:t>Office 365 Management Shell</a:t>
            </a:r>
          </a:p>
        </p:txBody>
      </p:sp>
      <p:pic>
        <p:nvPicPr>
          <p:cNvPr id="5" name="Content Placeholder 4">
            <a:extLst>
              <a:ext uri="{FF2B5EF4-FFF2-40B4-BE49-F238E27FC236}">
                <a16:creationId xmlns:a16="http://schemas.microsoft.com/office/drawing/2014/main" id="{1A186F0D-AF75-4911-8658-EDF77CF4C6A2}"/>
              </a:ext>
            </a:extLst>
          </p:cNvPr>
          <p:cNvPicPr>
            <a:picLocks noGrp="1" noChangeAspect="1"/>
          </p:cNvPicPr>
          <p:nvPr>
            <p:ph idx="1"/>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6049614" y="5167312"/>
            <a:ext cx="5759590" cy="1325563"/>
          </a:xfrm>
        </p:spPr>
      </p:pic>
      <p:sp>
        <p:nvSpPr>
          <p:cNvPr id="7" name="Text Placeholder 4">
            <a:extLst>
              <a:ext uri="{FF2B5EF4-FFF2-40B4-BE49-F238E27FC236}">
                <a16:creationId xmlns:a16="http://schemas.microsoft.com/office/drawing/2014/main" id="{06F3100B-C152-431A-8F9E-77CD605DA9B6}"/>
              </a:ext>
            </a:extLst>
          </p:cNvPr>
          <p:cNvSpPr txBox="1">
            <a:spLocks/>
          </p:cNvSpPr>
          <p:nvPr/>
        </p:nvSpPr>
        <p:spPr>
          <a:xfrm>
            <a:off x="269239" y="2315961"/>
            <a:ext cx="6378304" cy="3653282"/>
          </a:xfrm>
          <a:prstGeom prst="rect">
            <a:avLst/>
          </a:prstGeom>
        </p:spPr>
        <p:txBody>
          <a:bodyPr vert="horz" lIns="89642" tIns="44821" rIns="179285" bIns="44821" rtlCol="0" anchor="t"/>
          <a:lstStyle>
            <a:defPPr>
              <a:defRPr lang="en-US"/>
            </a:defPPr>
            <a:lvl1pPr marL="0" algn="r" defTabSz="932742" rtl="0" eaLnBrk="1" latinLnBrk="0" hangingPunct="1">
              <a:defRPr sz="1200" kern="1200">
                <a:solidFill>
                  <a:schemeClr val="tx1">
                    <a:tint val="75000"/>
                  </a:schemeClr>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336145" indent="-336145" algn="l">
              <a:lnSpc>
                <a:spcPct val="90000"/>
              </a:lnSpc>
              <a:spcBef>
                <a:spcPct val="20000"/>
              </a:spcBef>
              <a:buSzPct val="90000"/>
              <a:buFont typeface="Arial" pitchFamily="34" charset="0"/>
              <a:buChar char="•"/>
            </a:pPr>
            <a:r>
              <a:rPr lang="en-US" sz="3921" dirty="0">
                <a:gradFill>
                  <a:gsLst>
                    <a:gs pos="92515">
                      <a:srgbClr val="262626"/>
                    </a:gs>
                    <a:gs pos="75000">
                      <a:srgbClr val="262626"/>
                    </a:gs>
                  </a:gsLst>
                  <a:lin ang="5400000" scaled="0"/>
                </a:gradFill>
                <a:latin typeface="+mj-lt"/>
              </a:rPr>
              <a:t>PowerShell commands to manage your Office 365 Tenant</a:t>
            </a:r>
          </a:p>
          <a:p>
            <a:pPr marL="336145" indent="-336145" algn="l">
              <a:lnSpc>
                <a:spcPct val="90000"/>
              </a:lnSpc>
              <a:spcBef>
                <a:spcPct val="20000"/>
              </a:spcBef>
              <a:buSzPct val="90000"/>
              <a:buFont typeface="Arial" pitchFamily="34" charset="0"/>
              <a:buChar char="•"/>
            </a:pPr>
            <a:r>
              <a:rPr lang="en-US" sz="3921" dirty="0">
                <a:gradFill>
                  <a:gsLst>
                    <a:gs pos="92515">
                      <a:srgbClr val="262626"/>
                    </a:gs>
                    <a:gs pos="75000">
                      <a:srgbClr val="262626"/>
                    </a:gs>
                  </a:gsLst>
                  <a:lin ang="5400000" scaled="0"/>
                </a:gradFill>
                <a:latin typeface="+mj-lt"/>
              </a:rPr>
              <a:t>Download SharePoint Online  Management Shell in order to install command lets</a:t>
            </a:r>
            <a:endParaRPr lang="en-US" sz="2700" dirty="0">
              <a:gradFill>
                <a:gsLst>
                  <a:gs pos="92515">
                    <a:srgbClr val="262626"/>
                  </a:gs>
                  <a:gs pos="75000">
                    <a:srgbClr val="262626"/>
                  </a:gs>
                </a:gsLst>
                <a:lin ang="5400000" scaled="0"/>
              </a:gradFill>
              <a:latin typeface="+mj-lt"/>
            </a:endParaRPr>
          </a:p>
        </p:txBody>
      </p:sp>
    </p:spTree>
    <p:extLst>
      <p:ext uri="{BB962C8B-B14F-4D97-AF65-F5344CB8AC3E}">
        <p14:creationId xmlns:p14="http://schemas.microsoft.com/office/powerpoint/2010/main" val="25252815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E201EE-C6D3-45BE-B242-CE6AEAF6F760}"/>
              </a:ext>
            </a:extLst>
          </p:cNvPr>
          <p:cNvSpPr>
            <a:spLocks noGrp="1"/>
          </p:cNvSpPr>
          <p:nvPr>
            <p:ph type="title"/>
          </p:nvPr>
        </p:nvSpPr>
        <p:spPr/>
        <p:txBody>
          <a:bodyPr/>
          <a:lstStyle/>
          <a:p>
            <a:r>
              <a:rPr lang="en-US" dirty="0"/>
              <a:t>Office 365 Management Shell</a:t>
            </a:r>
          </a:p>
        </p:txBody>
      </p:sp>
      <p:pic>
        <p:nvPicPr>
          <p:cNvPr id="5" name="Content Placeholder 4">
            <a:extLst>
              <a:ext uri="{FF2B5EF4-FFF2-40B4-BE49-F238E27FC236}">
                <a16:creationId xmlns:a16="http://schemas.microsoft.com/office/drawing/2014/main" id="{1A186F0D-AF75-4911-8658-EDF77CF4C6A2}"/>
              </a:ext>
            </a:extLst>
          </p:cNvPr>
          <p:cNvPicPr>
            <a:picLocks noGrp="1" noChangeAspect="1"/>
          </p:cNvPicPr>
          <p:nvPr>
            <p:ph idx="1"/>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6049614" y="5167312"/>
            <a:ext cx="5759590" cy="1325563"/>
          </a:xfrm>
        </p:spPr>
      </p:pic>
      <p:sp>
        <p:nvSpPr>
          <p:cNvPr id="7" name="Text Placeholder 4">
            <a:extLst>
              <a:ext uri="{FF2B5EF4-FFF2-40B4-BE49-F238E27FC236}">
                <a16:creationId xmlns:a16="http://schemas.microsoft.com/office/drawing/2014/main" id="{06F3100B-C152-431A-8F9E-77CD605DA9B6}"/>
              </a:ext>
            </a:extLst>
          </p:cNvPr>
          <p:cNvSpPr txBox="1">
            <a:spLocks/>
          </p:cNvSpPr>
          <p:nvPr/>
        </p:nvSpPr>
        <p:spPr>
          <a:xfrm>
            <a:off x="269238" y="2315961"/>
            <a:ext cx="11922761" cy="3653282"/>
          </a:xfrm>
          <a:prstGeom prst="rect">
            <a:avLst/>
          </a:prstGeom>
        </p:spPr>
        <p:txBody>
          <a:bodyPr vert="horz" lIns="89642" tIns="44821" rIns="179285" bIns="44821" rtlCol="0" anchor="t"/>
          <a:lstStyle>
            <a:defPPr>
              <a:defRPr lang="en-US"/>
            </a:defPPr>
            <a:lvl1pPr marL="0" algn="r" defTabSz="932742" rtl="0" eaLnBrk="1" latinLnBrk="0" hangingPunct="1">
              <a:defRPr sz="1200" kern="1200">
                <a:solidFill>
                  <a:schemeClr val="tx1">
                    <a:tint val="75000"/>
                  </a:schemeClr>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336145" indent="-336145" algn="l">
              <a:lnSpc>
                <a:spcPct val="90000"/>
              </a:lnSpc>
              <a:spcBef>
                <a:spcPct val="20000"/>
              </a:spcBef>
              <a:buSzPct val="90000"/>
              <a:buFont typeface="Arial" pitchFamily="34" charset="0"/>
              <a:buChar char="•"/>
            </a:pPr>
            <a:r>
              <a:rPr lang="en-US" sz="3200" dirty="0">
                <a:gradFill>
                  <a:gsLst>
                    <a:gs pos="92515">
                      <a:srgbClr val="262626"/>
                    </a:gs>
                    <a:gs pos="75000">
                      <a:srgbClr val="262626"/>
                    </a:gs>
                  </a:gsLst>
                  <a:lin ang="5400000" scaled="0"/>
                </a:gradFill>
                <a:latin typeface="+mj-lt"/>
              </a:rPr>
              <a:t>Commands to remember:</a:t>
            </a:r>
          </a:p>
          <a:p>
            <a:pPr marL="802516" lvl="1" indent="-336145">
              <a:lnSpc>
                <a:spcPct val="90000"/>
              </a:lnSpc>
              <a:spcBef>
                <a:spcPct val="20000"/>
              </a:spcBef>
              <a:buSzPct val="90000"/>
              <a:buFont typeface="Arial" pitchFamily="34" charset="0"/>
              <a:buChar char="•"/>
            </a:pPr>
            <a:r>
              <a:rPr lang="en-US" sz="2400" dirty="0">
                <a:gradFill>
                  <a:gsLst>
                    <a:gs pos="92515">
                      <a:srgbClr val="262626"/>
                    </a:gs>
                    <a:gs pos="75000">
                      <a:srgbClr val="262626"/>
                    </a:gs>
                  </a:gsLst>
                  <a:lin ang="5400000" scaled="0"/>
                </a:gradFill>
                <a:latin typeface="+mj-lt"/>
              </a:rPr>
              <a:t>$cred = Get-Credential -</a:t>
            </a:r>
            <a:r>
              <a:rPr lang="en-US" sz="2400" dirty="0" err="1">
                <a:gradFill>
                  <a:gsLst>
                    <a:gs pos="92515">
                      <a:srgbClr val="262626"/>
                    </a:gs>
                    <a:gs pos="75000">
                      <a:srgbClr val="262626"/>
                    </a:gs>
                  </a:gsLst>
                  <a:lin ang="5400000" scaled="0"/>
                </a:gradFill>
                <a:latin typeface="+mj-lt"/>
              </a:rPr>
              <a:t>UserName</a:t>
            </a:r>
            <a:r>
              <a:rPr lang="en-US" sz="2400" dirty="0">
                <a:gradFill>
                  <a:gsLst>
                    <a:gs pos="92515">
                      <a:srgbClr val="262626"/>
                    </a:gs>
                    <a:gs pos="75000">
                      <a:srgbClr val="262626"/>
                    </a:gs>
                  </a:gsLst>
                  <a:lin ang="5400000" scaled="0"/>
                </a:gradFill>
                <a:latin typeface="+mj-lt"/>
              </a:rPr>
              <a:t> admin@ps56us.onmicrosoft.com -Message "Type the password."</a:t>
            </a:r>
          </a:p>
          <a:p>
            <a:pPr marL="802516" lvl="1" indent="-336145">
              <a:lnSpc>
                <a:spcPct val="90000"/>
              </a:lnSpc>
              <a:spcBef>
                <a:spcPct val="20000"/>
              </a:spcBef>
              <a:buSzPct val="90000"/>
              <a:buFont typeface="Arial" pitchFamily="34" charset="0"/>
              <a:buChar char="•"/>
            </a:pPr>
            <a:r>
              <a:rPr lang="en-US" sz="2400" dirty="0">
                <a:gradFill>
                  <a:gsLst>
                    <a:gs pos="92515">
                      <a:srgbClr val="262626"/>
                    </a:gs>
                    <a:gs pos="75000">
                      <a:srgbClr val="262626"/>
                    </a:gs>
                  </a:gsLst>
                  <a:lin ang="5400000" scaled="0"/>
                </a:gradFill>
                <a:latin typeface="+mj-lt"/>
              </a:rPr>
              <a:t>Connect-</a:t>
            </a:r>
            <a:r>
              <a:rPr lang="en-US" sz="2400" dirty="0" err="1">
                <a:gradFill>
                  <a:gsLst>
                    <a:gs pos="92515">
                      <a:srgbClr val="262626"/>
                    </a:gs>
                    <a:gs pos="75000">
                      <a:srgbClr val="262626"/>
                    </a:gs>
                  </a:gsLst>
                  <a:lin ang="5400000" scaled="0"/>
                </a:gradFill>
                <a:latin typeface="+mj-lt"/>
              </a:rPr>
              <a:t>SPOService</a:t>
            </a:r>
            <a:r>
              <a:rPr lang="en-US" sz="2400" dirty="0">
                <a:gradFill>
                  <a:gsLst>
                    <a:gs pos="92515">
                      <a:srgbClr val="262626"/>
                    </a:gs>
                    <a:gs pos="75000">
                      <a:srgbClr val="262626"/>
                    </a:gs>
                  </a:gsLst>
                  <a:lin ang="5400000" scaled="0"/>
                </a:gradFill>
                <a:latin typeface="+mj-lt"/>
              </a:rPr>
              <a:t> -</a:t>
            </a:r>
            <a:r>
              <a:rPr lang="en-US" sz="2400" dirty="0" err="1">
                <a:gradFill>
                  <a:gsLst>
                    <a:gs pos="92515">
                      <a:srgbClr val="262626"/>
                    </a:gs>
                    <a:gs pos="75000">
                      <a:srgbClr val="262626"/>
                    </a:gs>
                  </a:gsLst>
                  <a:lin ang="5400000" scaled="0"/>
                </a:gradFill>
                <a:latin typeface="+mj-lt"/>
              </a:rPr>
              <a:t>Url</a:t>
            </a:r>
            <a:r>
              <a:rPr lang="en-US" sz="2400" dirty="0">
                <a:gradFill>
                  <a:gsLst>
                    <a:gs pos="92515">
                      <a:srgbClr val="262626"/>
                    </a:gs>
                    <a:gs pos="75000">
                      <a:srgbClr val="262626"/>
                    </a:gs>
                  </a:gsLst>
                  <a:lin ang="5400000" scaled="0"/>
                </a:gradFill>
                <a:latin typeface="+mj-lt"/>
              </a:rPr>
              <a:t> https://ps56us-admin.sharepoint.com -Credential $cred</a:t>
            </a:r>
          </a:p>
          <a:p>
            <a:pPr marL="802516" lvl="1" indent="-336145">
              <a:lnSpc>
                <a:spcPct val="90000"/>
              </a:lnSpc>
              <a:spcBef>
                <a:spcPct val="20000"/>
              </a:spcBef>
              <a:buSzPct val="90000"/>
              <a:buFont typeface="Arial" pitchFamily="34" charset="0"/>
              <a:buChar char="•"/>
            </a:pPr>
            <a:r>
              <a:rPr lang="it-IT" sz="2400" dirty="0">
                <a:gradFill>
                  <a:gsLst>
                    <a:gs pos="92515">
                      <a:srgbClr val="262626"/>
                    </a:gs>
                    <a:gs pos="75000">
                      <a:srgbClr val="262626"/>
                    </a:gs>
                  </a:gsLst>
                  <a:lin ang="5400000" scaled="0"/>
                </a:gradFill>
                <a:latin typeface="+mj-lt"/>
              </a:rPr>
              <a:t>Remove-SPOSite -Identity </a:t>
            </a:r>
            <a:r>
              <a:rPr lang="it-IT" sz="2400" dirty="0">
                <a:gradFill>
                  <a:gsLst>
                    <a:gs pos="92515">
                      <a:srgbClr val="262626"/>
                    </a:gs>
                    <a:gs pos="75000">
                      <a:srgbClr val="262626"/>
                    </a:gs>
                  </a:gsLst>
                  <a:lin ang="5400000" scaled="0"/>
                </a:gradFill>
                <a:latin typeface="+mj-lt"/>
                <a:hlinkClick r:id="rId4"/>
              </a:rPr>
              <a:t>https://ps54us.sharepoint.com/sites/portal</a:t>
            </a:r>
            <a:endParaRPr lang="it-IT" sz="2400" dirty="0">
              <a:gradFill>
                <a:gsLst>
                  <a:gs pos="92515">
                    <a:srgbClr val="262626"/>
                  </a:gs>
                  <a:gs pos="75000">
                    <a:srgbClr val="262626"/>
                  </a:gs>
                </a:gsLst>
                <a:lin ang="5400000" scaled="0"/>
              </a:gradFill>
              <a:latin typeface="+mj-lt"/>
            </a:endParaRPr>
          </a:p>
          <a:p>
            <a:pPr marL="802516" lvl="1" indent="-336145">
              <a:lnSpc>
                <a:spcPct val="90000"/>
              </a:lnSpc>
              <a:spcBef>
                <a:spcPct val="20000"/>
              </a:spcBef>
              <a:buSzPct val="90000"/>
              <a:buFont typeface="Arial" pitchFamily="34" charset="0"/>
              <a:buChar char="•"/>
            </a:pPr>
            <a:r>
              <a:rPr lang="en-US" sz="2400" dirty="0">
                <a:gradFill>
                  <a:gsLst>
                    <a:gs pos="92515">
                      <a:srgbClr val="262626"/>
                    </a:gs>
                    <a:gs pos="75000">
                      <a:srgbClr val="262626"/>
                    </a:gs>
                  </a:gsLst>
                  <a:lin ang="5400000" scaled="0"/>
                </a:gradFill>
                <a:latin typeface="+mj-lt"/>
              </a:rPr>
              <a:t>Get-</a:t>
            </a:r>
            <a:r>
              <a:rPr lang="en-US" sz="2400" dirty="0" err="1">
                <a:gradFill>
                  <a:gsLst>
                    <a:gs pos="92515">
                      <a:srgbClr val="262626"/>
                    </a:gs>
                    <a:gs pos="75000">
                      <a:srgbClr val="262626"/>
                    </a:gs>
                  </a:gsLst>
                  <a:lin ang="5400000" scaled="0"/>
                </a:gradFill>
                <a:latin typeface="+mj-lt"/>
              </a:rPr>
              <a:t>SPODeletedSite</a:t>
            </a:r>
            <a:r>
              <a:rPr lang="en-US" sz="2400" dirty="0">
                <a:gradFill>
                  <a:gsLst>
                    <a:gs pos="92515">
                      <a:srgbClr val="262626"/>
                    </a:gs>
                    <a:gs pos="75000">
                      <a:srgbClr val="262626"/>
                    </a:gs>
                  </a:gsLst>
                  <a:lin ang="5400000" scaled="0"/>
                </a:gradFill>
                <a:latin typeface="+mj-lt"/>
              </a:rPr>
              <a:t> | Remove-</a:t>
            </a:r>
            <a:r>
              <a:rPr lang="en-US" sz="2400" dirty="0" err="1">
                <a:gradFill>
                  <a:gsLst>
                    <a:gs pos="92515">
                      <a:srgbClr val="262626"/>
                    </a:gs>
                    <a:gs pos="75000">
                      <a:srgbClr val="262626"/>
                    </a:gs>
                  </a:gsLst>
                  <a:lin ang="5400000" scaled="0"/>
                </a:gradFill>
                <a:latin typeface="+mj-lt"/>
              </a:rPr>
              <a:t>SPODeletedSite</a:t>
            </a:r>
            <a:endParaRPr lang="en-US" sz="2400" dirty="0">
              <a:gradFill>
                <a:gsLst>
                  <a:gs pos="92515">
                    <a:srgbClr val="262626"/>
                  </a:gs>
                  <a:gs pos="75000">
                    <a:srgbClr val="262626"/>
                  </a:gs>
                </a:gsLst>
                <a:lin ang="5400000" scaled="0"/>
              </a:gradFill>
              <a:latin typeface="+mj-lt"/>
            </a:endParaRPr>
          </a:p>
        </p:txBody>
      </p:sp>
    </p:spTree>
    <p:extLst>
      <p:ext uri="{BB962C8B-B14F-4D97-AF65-F5344CB8AC3E}">
        <p14:creationId xmlns:p14="http://schemas.microsoft.com/office/powerpoint/2010/main" val="16497663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E201EE-C6D3-45BE-B242-CE6AEAF6F760}"/>
              </a:ext>
            </a:extLst>
          </p:cNvPr>
          <p:cNvSpPr>
            <a:spLocks noGrp="1"/>
          </p:cNvSpPr>
          <p:nvPr>
            <p:ph type="title"/>
          </p:nvPr>
        </p:nvSpPr>
        <p:spPr/>
        <p:txBody>
          <a:bodyPr/>
          <a:lstStyle/>
          <a:p>
            <a:r>
              <a:rPr lang="en-US" dirty="0"/>
              <a:t>Demo </a:t>
            </a:r>
          </a:p>
        </p:txBody>
      </p:sp>
      <p:pic>
        <p:nvPicPr>
          <p:cNvPr id="5" name="Content Placeholder 4">
            <a:extLst>
              <a:ext uri="{FF2B5EF4-FFF2-40B4-BE49-F238E27FC236}">
                <a16:creationId xmlns:a16="http://schemas.microsoft.com/office/drawing/2014/main" id="{1A186F0D-AF75-4911-8658-EDF77CF4C6A2}"/>
              </a:ext>
            </a:extLst>
          </p:cNvPr>
          <p:cNvPicPr>
            <a:picLocks noGrp="1" noChangeAspect="1"/>
          </p:cNvPicPr>
          <p:nvPr>
            <p:ph idx="1"/>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6049614" y="5167312"/>
            <a:ext cx="5759590" cy="1325563"/>
          </a:xfrm>
        </p:spPr>
      </p:pic>
      <p:sp>
        <p:nvSpPr>
          <p:cNvPr id="7" name="Text Placeholder 4">
            <a:extLst>
              <a:ext uri="{FF2B5EF4-FFF2-40B4-BE49-F238E27FC236}">
                <a16:creationId xmlns:a16="http://schemas.microsoft.com/office/drawing/2014/main" id="{06F3100B-C152-431A-8F9E-77CD605DA9B6}"/>
              </a:ext>
            </a:extLst>
          </p:cNvPr>
          <p:cNvSpPr txBox="1">
            <a:spLocks/>
          </p:cNvSpPr>
          <p:nvPr/>
        </p:nvSpPr>
        <p:spPr>
          <a:xfrm>
            <a:off x="269238" y="2315961"/>
            <a:ext cx="8105505" cy="3653282"/>
          </a:xfrm>
          <a:prstGeom prst="rect">
            <a:avLst/>
          </a:prstGeom>
        </p:spPr>
        <p:txBody>
          <a:bodyPr vert="horz" lIns="89642" tIns="44821" rIns="179285" bIns="44821" rtlCol="0" anchor="t"/>
          <a:lstStyle>
            <a:defPPr>
              <a:defRPr lang="en-US"/>
            </a:defPPr>
            <a:lvl1pPr marL="0" algn="r" defTabSz="932742" rtl="0" eaLnBrk="1" latinLnBrk="0" hangingPunct="1">
              <a:defRPr sz="1200" kern="1200">
                <a:solidFill>
                  <a:schemeClr val="tx1">
                    <a:tint val="75000"/>
                  </a:schemeClr>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336145" indent="-336145" algn="l">
              <a:lnSpc>
                <a:spcPct val="90000"/>
              </a:lnSpc>
              <a:spcBef>
                <a:spcPct val="20000"/>
              </a:spcBef>
              <a:buSzPct val="90000"/>
              <a:buFont typeface="Arial" pitchFamily="34" charset="0"/>
              <a:buChar char="•"/>
            </a:pPr>
            <a:r>
              <a:rPr lang="en-US" sz="3200" dirty="0">
                <a:gradFill>
                  <a:gsLst>
                    <a:gs pos="92515">
                      <a:srgbClr val="262626"/>
                    </a:gs>
                    <a:gs pos="75000">
                      <a:srgbClr val="262626"/>
                    </a:gs>
                  </a:gsLst>
                  <a:lin ang="5400000" scaled="0"/>
                </a:gradFill>
                <a:latin typeface="+mj-lt"/>
              </a:rPr>
              <a:t>Download and install SharePoint Online Management Shell</a:t>
            </a:r>
          </a:p>
          <a:p>
            <a:pPr marL="336145" indent="-336145" algn="l">
              <a:lnSpc>
                <a:spcPct val="90000"/>
              </a:lnSpc>
              <a:spcBef>
                <a:spcPct val="20000"/>
              </a:spcBef>
              <a:buSzPct val="90000"/>
              <a:buFont typeface="Arial" pitchFamily="34" charset="0"/>
              <a:buChar char="•"/>
            </a:pPr>
            <a:r>
              <a:rPr lang="en-US" sz="3200" dirty="0">
                <a:hlinkClick r:id="rId4"/>
              </a:rPr>
              <a:t>https://www.microsoft.com/en-us/download/details.aspx?id=35588</a:t>
            </a:r>
            <a:r>
              <a:rPr lang="en-US" sz="3200" dirty="0"/>
              <a:t> </a:t>
            </a:r>
          </a:p>
        </p:txBody>
      </p:sp>
    </p:spTree>
    <p:extLst>
      <p:ext uri="{BB962C8B-B14F-4D97-AF65-F5344CB8AC3E}">
        <p14:creationId xmlns:p14="http://schemas.microsoft.com/office/powerpoint/2010/main" val="282457579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46</TotalTime>
  <Words>2387</Words>
  <Application>Microsoft Office PowerPoint</Application>
  <PresentationFormat>Widescreen</PresentationFormat>
  <Paragraphs>347</Paragraphs>
  <Slides>41</Slides>
  <Notes>29</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41</vt:i4>
      </vt:variant>
    </vt:vector>
  </HeadingPairs>
  <TitlesOfParts>
    <vt:vector size="49" baseType="lpstr">
      <vt:lpstr>Arial</vt:lpstr>
      <vt:lpstr>Calibri</vt:lpstr>
      <vt:lpstr>Calibri Light</vt:lpstr>
      <vt:lpstr>Impact</vt:lpstr>
      <vt:lpstr>Segoe UI</vt:lpstr>
      <vt:lpstr>Segoe UI Light</vt:lpstr>
      <vt:lpstr>Wingdings</vt:lpstr>
      <vt:lpstr>Office Theme</vt:lpstr>
      <vt:lpstr>PowerPoint Presentation</vt:lpstr>
      <vt:lpstr>PowerPoint Presentation</vt:lpstr>
      <vt:lpstr>DEMONTRATION</vt:lpstr>
      <vt:lpstr>Windows PowerShell</vt:lpstr>
      <vt:lpstr>Windows PowerShell</vt:lpstr>
      <vt:lpstr>Demo</vt:lpstr>
      <vt:lpstr>Office 365 Management Shell</vt:lpstr>
      <vt:lpstr>Office 365 Management Shell</vt:lpstr>
      <vt:lpstr>Demo </vt:lpstr>
      <vt:lpstr>SharePoint PnP PowerShell Online</vt:lpstr>
      <vt:lpstr>SharePoint PnP PowerShell Online</vt:lpstr>
      <vt:lpstr>Visual Studio Code</vt:lpstr>
      <vt:lpstr>Visual Studio Code</vt:lpstr>
      <vt:lpstr>Demo</vt:lpstr>
      <vt:lpstr>GitHub</vt:lpstr>
      <vt:lpstr>GitHub</vt:lpstr>
      <vt:lpstr>Demo</vt:lpstr>
      <vt:lpstr>Open Source Tooling</vt:lpstr>
      <vt:lpstr>Comparing tools with MS</vt:lpstr>
      <vt:lpstr>Node.js – Open-source, cross-platform JavaScript runtime environment</vt:lpstr>
      <vt:lpstr>Node.js – Open-source, cross-platform JavaScript runtime environment</vt:lpstr>
      <vt:lpstr>Demo</vt:lpstr>
      <vt:lpstr>npm – Node Package Manager</vt:lpstr>
      <vt:lpstr>npm – Node Package Manager</vt:lpstr>
      <vt:lpstr>Yeoman – Project Templates</vt:lpstr>
      <vt:lpstr>Yeoman – Project Templates</vt:lpstr>
      <vt:lpstr>Demo</vt:lpstr>
      <vt:lpstr>gulp – Build process manager</vt:lpstr>
      <vt:lpstr>gulp – Build process manager</vt:lpstr>
      <vt:lpstr>Typescript – Typed JavaScript</vt:lpstr>
      <vt:lpstr>Typescript – Typed JavaScript</vt:lpstr>
      <vt:lpstr>Office UI Fabric – UI for SharePoint</vt:lpstr>
      <vt:lpstr>SharePoint Workbench</vt:lpstr>
      <vt:lpstr>Client-side Web Part Build Flow</vt:lpstr>
      <vt:lpstr>Our first SPFx web part</vt:lpstr>
      <vt:lpstr>Our first SPFx web part</vt:lpstr>
      <vt:lpstr>Our first SPFx web part</vt:lpstr>
      <vt:lpstr>Property Pane</vt:lpstr>
      <vt:lpstr>Controls supported in the property pane</vt:lpstr>
      <vt:lpstr>Controls supported in the property pane</vt:lpstr>
      <vt:lpstr>Controls supported in the property pane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Haaron Gonzalez</dc:creator>
  <cp:lastModifiedBy>Haaron Gonzalez</cp:lastModifiedBy>
  <cp:revision>1</cp:revision>
  <dcterms:created xsi:type="dcterms:W3CDTF">2018-10-16T18:16:29Z</dcterms:created>
  <dcterms:modified xsi:type="dcterms:W3CDTF">2018-10-17T21:21:03Z</dcterms:modified>
</cp:coreProperties>
</file>